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7999" cy="10286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29.png"/><Relationship Id="rId18" Type="http://schemas.openxmlformats.org/officeDocument/2006/relationships/image" Target="../media/image233.png"/><Relationship Id="rId26" Type="http://schemas.openxmlformats.org/officeDocument/2006/relationships/image" Target="../media/image218.png"/><Relationship Id="rId3" Type="http://schemas.openxmlformats.org/officeDocument/2006/relationships/image" Target="../media/image223.png"/><Relationship Id="rId21" Type="http://schemas.openxmlformats.org/officeDocument/2006/relationships/image" Target="../media/image236.png"/><Relationship Id="rId7" Type="http://schemas.openxmlformats.org/officeDocument/2006/relationships/image" Target="../media/image227.png"/><Relationship Id="rId12" Type="http://schemas.openxmlformats.org/officeDocument/2006/relationships/image" Target="../media/image199.png"/><Relationship Id="rId17" Type="http://schemas.openxmlformats.org/officeDocument/2006/relationships/image" Target="../media/image232.png"/><Relationship Id="rId25" Type="http://schemas.openxmlformats.org/officeDocument/2006/relationships/image" Target="../media/image240.png"/><Relationship Id="rId2" Type="http://schemas.openxmlformats.org/officeDocument/2006/relationships/image" Target="../media/image222.png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29" Type="http://schemas.openxmlformats.org/officeDocument/2006/relationships/image" Target="../media/image2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6.png"/><Relationship Id="rId11" Type="http://schemas.openxmlformats.org/officeDocument/2006/relationships/image" Target="../media/image198.png"/><Relationship Id="rId24" Type="http://schemas.openxmlformats.org/officeDocument/2006/relationships/image" Target="../media/image239.png"/><Relationship Id="rId5" Type="http://schemas.openxmlformats.org/officeDocument/2006/relationships/image" Target="../media/image225.png"/><Relationship Id="rId15" Type="http://schemas.openxmlformats.org/officeDocument/2006/relationships/image" Target="../media/image221.png"/><Relationship Id="rId23" Type="http://schemas.openxmlformats.org/officeDocument/2006/relationships/image" Target="../media/image238.png"/><Relationship Id="rId28" Type="http://schemas.openxmlformats.org/officeDocument/2006/relationships/image" Target="../media/image242.png"/><Relationship Id="rId10" Type="http://schemas.openxmlformats.org/officeDocument/2006/relationships/image" Target="../media/image202.png"/><Relationship Id="rId19" Type="http://schemas.openxmlformats.org/officeDocument/2006/relationships/image" Target="../media/image234.png"/><Relationship Id="rId4" Type="http://schemas.openxmlformats.org/officeDocument/2006/relationships/image" Target="../media/image224.png"/><Relationship Id="rId9" Type="http://schemas.openxmlformats.org/officeDocument/2006/relationships/image" Target="../media/image201.png"/><Relationship Id="rId14" Type="http://schemas.openxmlformats.org/officeDocument/2006/relationships/image" Target="../media/image230.png"/><Relationship Id="rId22" Type="http://schemas.openxmlformats.org/officeDocument/2006/relationships/image" Target="../media/image237.png"/><Relationship Id="rId27" Type="http://schemas.openxmlformats.org/officeDocument/2006/relationships/image" Target="../media/image24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26" Type="http://schemas.openxmlformats.org/officeDocument/2006/relationships/image" Target="../media/image265.png"/><Relationship Id="rId39" Type="http://schemas.openxmlformats.org/officeDocument/2006/relationships/image" Target="../media/image276.png"/><Relationship Id="rId21" Type="http://schemas.openxmlformats.org/officeDocument/2006/relationships/image" Target="../media/image260.png"/><Relationship Id="rId34" Type="http://schemas.openxmlformats.org/officeDocument/2006/relationships/image" Target="../media/image272.png"/><Relationship Id="rId7" Type="http://schemas.openxmlformats.org/officeDocument/2006/relationships/image" Target="../media/image19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5" Type="http://schemas.openxmlformats.org/officeDocument/2006/relationships/image" Target="../media/image264.png"/><Relationship Id="rId33" Type="http://schemas.openxmlformats.org/officeDocument/2006/relationships/image" Target="../media/image271.png"/><Relationship Id="rId38" Type="http://schemas.openxmlformats.org/officeDocument/2006/relationships/image" Target="../media/image275.png"/><Relationship Id="rId2" Type="http://schemas.openxmlformats.org/officeDocument/2006/relationships/image" Target="../media/image244.png"/><Relationship Id="rId16" Type="http://schemas.openxmlformats.org/officeDocument/2006/relationships/image" Target="../media/image256.png"/><Relationship Id="rId20" Type="http://schemas.openxmlformats.org/officeDocument/2006/relationships/image" Target="../media/image221.png"/><Relationship Id="rId29" Type="http://schemas.openxmlformats.org/officeDocument/2006/relationships/image" Target="../media/image2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8.png"/><Relationship Id="rId11" Type="http://schemas.openxmlformats.org/officeDocument/2006/relationships/image" Target="../media/image251.png"/><Relationship Id="rId24" Type="http://schemas.openxmlformats.org/officeDocument/2006/relationships/image" Target="../media/image263.png"/><Relationship Id="rId32" Type="http://schemas.openxmlformats.org/officeDocument/2006/relationships/image" Target="../media/image270.png"/><Relationship Id="rId37" Type="http://schemas.openxmlformats.org/officeDocument/2006/relationships/image" Target="../media/image274.png"/><Relationship Id="rId5" Type="http://schemas.openxmlformats.org/officeDocument/2006/relationships/image" Target="../media/image247.png"/><Relationship Id="rId15" Type="http://schemas.openxmlformats.org/officeDocument/2006/relationships/image" Target="../media/image255.png"/><Relationship Id="rId23" Type="http://schemas.openxmlformats.org/officeDocument/2006/relationships/image" Target="../media/image262.png"/><Relationship Id="rId28" Type="http://schemas.openxmlformats.org/officeDocument/2006/relationships/image" Target="../media/image266.png"/><Relationship Id="rId36" Type="http://schemas.openxmlformats.org/officeDocument/2006/relationships/image" Target="../media/image273.png"/><Relationship Id="rId10" Type="http://schemas.openxmlformats.org/officeDocument/2006/relationships/image" Target="../media/image223.png"/><Relationship Id="rId19" Type="http://schemas.openxmlformats.org/officeDocument/2006/relationships/image" Target="../media/image259.png"/><Relationship Id="rId31" Type="http://schemas.openxmlformats.org/officeDocument/2006/relationships/image" Target="../media/image269.png"/><Relationship Id="rId4" Type="http://schemas.openxmlformats.org/officeDocument/2006/relationships/image" Target="../media/image246.png"/><Relationship Id="rId9" Type="http://schemas.openxmlformats.org/officeDocument/2006/relationships/image" Target="../media/image250.png"/><Relationship Id="rId14" Type="http://schemas.openxmlformats.org/officeDocument/2006/relationships/image" Target="../media/image254.png"/><Relationship Id="rId22" Type="http://schemas.openxmlformats.org/officeDocument/2006/relationships/image" Target="../media/image261.png"/><Relationship Id="rId27" Type="http://schemas.openxmlformats.org/officeDocument/2006/relationships/image" Target="../media/image210.png"/><Relationship Id="rId30" Type="http://schemas.openxmlformats.org/officeDocument/2006/relationships/image" Target="../media/image268.png"/><Relationship Id="rId35" Type="http://schemas.openxmlformats.org/officeDocument/2006/relationships/image" Target="../media/image202.png"/><Relationship Id="rId8" Type="http://schemas.openxmlformats.org/officeDocument/2006/relationships/image" Target="../media/image249.png"/><Relationship Id="rId3" Type="http://schemas.openxmlformats.org/officeDocument/2006/relationships/image" Target="../media/image2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7.png"/><Relationship Id="rId18" Type="http://schemas.openxmlformats.org/officeDocument/2006/relationships/image" Target="../media/image291.png"/><Relationship Id="rId3" Type="http://schemas.openxmlformats.org/officeDocument/2006/relationships/image" Target="../media/image278.png"/><Relationship Id="rId21" Type="http://schemas.openxmlformats.org/officeDocument/2006/relationships/image" Target="../media/image293.png"/><Relationship Id="rId7" Type="http://schemas.openxmlformats.org/officeDocument/2006/relationships/image" Target="../media/image282.png"/><Relationship Id="rId12" Type="http://schemas.openxmlformats.org/officeDocument/2006/relationships/image" Target="../media/image134.png"/><Relationship Id="rId17" Type="http://schemas.openxmlformats.org/officeDocument/2006/relationships/image" Target="../media/image290.png"/><Relationship Id="rId2" Type="http://schemas.openxmlformats.org/officeDocument/2006/relationships/image" Target="../media/image277.png"/><Relationship Id="rId16" Type="http://schemas.openxmlformats.org/officeDocument/2006/relationships/image" Target="../media/image289.png"/><Relationship Id="rId20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88.png"/><Relationship Id="rId10" Type="http://schemas.openxmlformats.org/officeDocument/2006/relationships/image" Target="../media/image285.png"/><Relationship Id="rId19" Type="http://schemas.openxmlformats.org/officeDocument/2006/relationships/image" Target="../media/image13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6.png"/><Relationship Id="rId22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13" Type="http://schemas.openxmlformats.org/officeDocument/2006/relationships/image" Target="../media/image290.png"/><Relationship Id="rId18" Type="http://schemas.openxmlformats.org/officeDocument/2006/relationships/image" Target="../media/image84.png"/><Relationship Id="rId26" Type="http://schemas.openxmlformats.org/officeDocument/2006/relationships/image" Target="../media/image307.png"/><Relationship Id="rId3" Type="http://schemas.openxmlformats.org/officeDocument/2006/relationships/image" Target="../media/image128.png"/><Relationship Id="rId21" Type="http://schemas.openxmlformats.org/officeDocument/2006/relationships/image" Target="../media/image302.png"/><Relationship Id="rId7" Type="http://schemas.openxmlformats.org/officeDocument/2006/relationships/image" Target="../media/image296.png"/><Relationship Id="rId12" Type="http://schemas.openxmlformats.org/officeDocument/2006/relationships/image" Target="../media/image298.png"/><Relationship Id="rId17" Type="http://schemas.openxmlformats.org/officeDocument/2006/relationships/image" Target="../media/image299.png"/><Relationship Id="rId25" Type="http://schemas.openxmlformats.org/officeDocument/2006/relationships/image" Target="../media/image306.png"/><Relationship Id="rId2" Type="http://schemas.openxmlformats.org/officeDocument/2006/relationships/image" Target="../media/image277.png"/><Relationship Id="rId16" Type="http://schemas.openxmlformats.org/officeDocument/2006/relationships/image" Target="../media/image138.png"/><Relationship Id="rId20" Type="http://schemas.openxmlformats.org/officeDocument/2006/relationships/image" Target="../media/image301.png"/><Relationship Id="rId29" Type="http://schemas.openxmlformats.org/officeDocument/2006/relationships/image" Target="../media/image3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5.png"/><Relationship Id="rId11" Type="http://schemas.openxmlformats.org/officeDocument/2006/relationships/image" Target="../media/image288.png"/><Relationship Id="rId24" Type="http://schemas.openxmlformats.org/officeDocument/2006/relationships/image" Target="../media/image305.png"/><Relationship Id="rId5" Type="http://schemas.openxmlformats.org/officeDocument/2006/relationships/image" Target="../media/image294.png"/><Relationship Id="rId15" Type="http://schemas.openxmlformats.org/officeDocument/2006/relationships/image" Target="../media/image61.png"/><Relationship Id="rId23" Type="http://schemas.openxmlformats.org/officeDocument/2006/relationships/image" Target="../media/image304.png"/><Relationship Id="rId28" Type="http://schemas.openxmlformats.org/officeDocument/2006/relationships/image" Target="../media/image57.png"/><Relationship Id="rId10" Type="http://schemas.openxmlformats.org/officeDocument/2006/relationships/image" Target="../media/image15.png"/><Relationship Id="rId19" Type="http://schemas.openxmlformats.org/officeDocument/2006/relationships/image" Target="../media/image300.png"/><Relationship Id="rId4" Type="http://schemas.openxmlformats.org/officeDocument/2006/relationships/image" Target="../media/image129.png"/><Relationship Id="rId9" Type="http://schemas.openxmlformats.org/officeDocument/2006/relationships/image" Target="../media/image14.png"/><Relationship Id="rId14" Type="http://schemas.openxmlformats.org/officeDocument/2006/relationships/image" Target="../media/image75.png"/><Relationship Id="rId22" Type="http://schemas.openxmlformats.org/officeDocument/2006/relationships/image" Target="../media/image303.png"/><Relationship Id="rId27" Type="http://schemas.openxmlformats.org/officeDocument/2006/relationships/image" Target="../media/image30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png"/><Relationship Id="rId18" Type="http://schemas.openxmlformats.org/officeDocument/2006/relationships/image" Target="../media/image321.png"/><Relationship Id="rId26" Type="http://schemas.openxmlformats.org/officeDocument/2006/relationships/image" Target="../media/image149.png"/><Relationship Id="rId39" Type="http://schemas.openxmlformats.org/officeDocument/2006/relationships/image" Target="../media/image55.png"/><Relationship Id="rId21" Type="http://schemas.openxmlformats.org/officeDocument/2006/relationships/image" Target="../media/image324.png"/><Relationship Id="rId34" Type="http://schemas.openxmlformats.org/officeDocument/2006/relationships/image" Target="../media/image333.png"/><Relationship Id="rId7" Type="http://schemas.openxmlformats.org/officeDocument/2006/relationships/image" Target="../media/image88.png"/><Relationship Id="rId2" Type="http://schemas.openxmlformats.org/officeDocument/2006/relationships/image" Target="../media/image277.png"/><Relationship Id="rId16" Type="http://schemas.openxmlformats.org/officeDocument/2006/relationships/image" Target="../media/image291.png"/><Relationship Id="rId20" Type="http://schemas.openxmlformats.org/officeDocument/2006/relationships/image" Target="../media/image323.png"/><Relationship Id="rId29" Type="http://schemas.openxmlformats.org/officeDocument/2006/relationships/image" Target="../media/image330.png"/><Relationship Id="rId41" Type="http://schemas.openxmlformats.org/officeDocument/2006/relationships/image" Target="../media/image3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3.png"/><Relationship Id="rId11" Type="http://schemas.openxmlformats.org/officeDocument/2006/relationships/image" Target="../media/image315.png"/><Relationship Id="rId24" Type="http://schemas.openxmlformats.org/officeDocument/2006/relationships/image" Target="../media/image326.png"/><Relationship Id="rId32" Type="http://schemas.openxmlformats.org/officeDocument/2006/relationships/image" Target="../media/image57.png"/><Relationship Id="rId37" Type="http://schemas.openxmlformats.org/officeDocument/2006/relationships/image" Target="../media/image335.png"/><Relationship Id="rId40" Type="http://schemas.openxmlformats.org/officeDocument/2006/relationships/image" Target="../media/image337.png"/><Relationship Id="rId5" Type="http://schemas.openxmlformats.org/officeDocument/2006/relationships/image" Target="../media/image312.png"/><Relationship Id="rId15" Type="http://schemas.openxmlformats.org/officeDocument/2006/relationships/image" Target="../media/image319.png"/><Relationship Id="rId23" Type="http://schemas.openxmlformats.org/officeDocument/2006/relationships/image" Target="../media/image75.png"/><Relationship Id="rId28" Type="http://schemas.openxmlformats.org/officeDocument/2006/relationships/image" Target="../media/image329.png"/><Relationship Id="rId36" Type="http://schemas.openxmlformats.org/officeDocument/2006/relationships/image" Target="../media/image33.png"/><Relationship Id="rId10" Type="http://schemas.openxmlformats.org/officeDocument/2006/relationships/image" Target="../media/image138.png"/><Relationship Id="rId19" Type="http://schemas.openxmlformats.org/officeDocument/2006/relationships/image" Target="../media/image322.png"/><Relationship Id="rId31" Type="http://schemas.openxmlformats.org/officeDocument/2006/relationships/image" Target="../media/image298.png"/><Relationship Id="rId4" Type="http://schemas.openxmlformats.org/officeDocument/2006/relationships/image" Target="../media/image311.png"/><Relationship Id="rId9" Type="http://schemas.openxmlformats.org/officeDocument/2006/relationships/image" Target="../media/image152.png"/><Relationship Id="rId14" Type="http://schemas.openxmlformats.org/officeDocument/2006/relationships/image" Target="../media/image318.png"/><Relationship Id="rId22" Type="http://schemas.openxmlformats.org/officeDocument/2006/relationships/image" Target="../media/image325.png"/><Relationship Id="rId27" Type="http://schemas.openxmlformats.org/officeDocument/2006/relationships/image" Target="../media/image328.png"/><Relationship Id="rId30" Type="http://schemas.openxmlformats.org/officeDocument/2006/relationships/image" Target="../media/image331.png"/><Relationship Id="rId35" Type="http://schemas.openxmlformats.org/officeDocument/2006/relationships/image" Target="../media/image334.png"/><Relationship Id="rId8" Type="http://schemas.openxmlformats.org/officeDocument/2006/relationships/image" Target="../media/image314.png"/><Relationship Id="rId3" Type="http://schemas.openxmlformats.org/officeDocument/2006/relationships/image" Target="../media/image310.png"/><Relationship Id="rId12" Type="http://schemas.openxmlformats.org/officeDocument/2006/relationships/image" Target="../media/image316.png"/><Relationship Id="rId17" Type="http://schemas.openxmlformats.org/officeDocument/2006/relationships/image" Target="../media/image320.png"/><Relationship Id="rId25" Type="http://schemas.openxmlformats.org/officeDocument/2006/relationships/image" Target="../media/image327.png"/><Relationship Id="rId33" Type="http://schemas.openxmlformats.org/officeDocument/2006/relationships/image" Target="../media/image332.png"/><Relationship Id="rId38" Type="http://schemas.openxmlformats.org/officeDocument/2006/relationships/image" Target="../media/image3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49.png"/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364.png"/><Relationship Id="rId26" Type="http://schemas.openxmlformats.org/officeDocument/2006/relationships/image" Target="../media/image372.png"/><Relationship Id="rId39" Type="http://schemas.openxmlformats.org/officeDocument/2006/relationships/image" Target="../media/image379.png"/><Relationship Id="rId21" Type="http://schemas.openxmlformats.org/officeDocument/2006/relationships/image" Target="../media/image367.png"/><Relationship Id="rId34" Type="http://schemas.openxmlformats.org/officeDocument/2006/relationships/image" Target="../media/image376.png"/><Relationship Id="rId42" Type="http://schemas.openxmlformats.org/officeDocument/2006/relationships/image" Target="../media/image382.png"/><Relationship Id="rId47" Type="http://schemas.openxmlformats.org/officeDocument/2006/relationships/image" Target="../media/image385.png"/><Relationship Id="rId50" Type="http://schemas.openxmlformats.org/officeDocument/2006/relationships/image" Target="../media/image329.png"/><Relationship Id="rId7" Type="http://schemas.openxmlformats.org/officeDocument/2006/relationships/image" Target="../media/image355.png"/><Relationship Id="rId2" Type="http://schemas.openxmlformats.org/officeDocument/2006/relationships/image" Target="../media/image350.png"/><Relationship Id="rId16" Type="http://schemas.openxmlformats.org/officeDocument/2006/relationships/image" Target="../media/image362.png"/><Relationship Id="rId29" Type="http://schemas.openxmlformats.org/officeDocument/2006/relationships/image" Target="../media/image312.png"/><Relationship Id="rId11" Type="http://schemas.openxmlformats.org/officeDocument/2006/relationships/image" Target="../media/image291.png"/><Relationship Id="rId24" Type="http://schemas.openxmlformats.org/officeDocument/2006/relationships/image" Target="../media/image370.png"/><Relationship Id="rId32" Type="http://schemas.openxmlformats.org/officeDocument/2006/relationships/image" Target="../media/image138.png"/><Relationship Id="rId37" Type="http://schemas.openxmlformats.org/officeDocument/2006/relationships/image" Target="../media/image378.png"/><Relationship Id="rId40" Type="http://schemas.openxmlformats.org/officeDocument/2006/relationships/image" Target="../media/image380.png"/><Relationship Id="rId45" Type="http://schemas.openxmlformats.org/officeDocument/2006/relationships/image" Target="../media/image57.png"/><Relationship Id="rId53" Type="http://schemas.openxmlformats.org/officeDocument/2006/relationships/image" Target="../media/image50.png"/><Relationship Id="rId5" Type="http://schemas.openxmlformats.org/officeDocument/2006/relationships/image" Target="../media/image353.png"/><Relationship Id="rId10" Type="http://schemas.openxmlformats.org/officeDocument/2006/relationships/image" Target="../media/image358.png"/><Relationship Id="rId19" Type="http://schemas.openxmlformats.org/officeDocument/2006/relationships/image" Target="../media/image365.png"/><Relationship Id="rId31" Type="http://schemas.openxmlformats.org/officeDocument/2006/relationships/image" Target="../media/image374.png"/><Relationship Id="rId44" Type="http://schemas.openxmlformats.org/officeDocument/2006/relationships/image" Target="../media/image383.png"/><Relationship Id="rId52" Type="http://schemas.openxmlformats.org/officeDocument/2006/relationships/image" Target="../media/image389.png"/><Relationship Id="rId4" Type="http://schemas.openxmlformats.org/officeDocument/2006/relationships/image" Target="../media/image352.png"/><Relationship Id="rId9" Type="http://schemas.openxmlformats.org/officeDocument/2006/relationships/image" Target="../media/image357.png"/><Relationship Id="rId14" Type="http://schemas.openxmlformats.org/officeDocument/2006/relationships/image" Target="../media/image360.png"/><Relationship Id="rId22" Type="http://schemas.openxmlformats.org/officeDocument/2006/relationships/image" Target="../media/image368.png"/><Relationship Id="rId27" Type="http://schemas.openxmlformats.org/officeDocument/2006/relationships/image" Target="../media/image88.png"/><Relationship Id="rId30" Type="http://schemas.openxmlformats.org/officeDocument/2006/relationships/image" Target="../media/image311.png"/><Relationship Id="rId35" Type="http://schemas.openxmlformats.org/officeDocument/2006/relationships/image" Target="../media/image377.png"/><Relationship Id="rId43" Type="http://schemas.openxmlformats.org/officeDocument/2006/relationships/image" Target="../media/image24.png"/><Relationship Id="rId48" Type="http://schemas.openxmlformats.org/officeDocument/2006/relationships/image" Target="../media/image386.png"/><Relationship Id="rId8" Type="http://schemas.openxmlformats.org/officeDocument/2006/relationships/image" Target="../media/image356.png"/><Relationship Id="rId51" Type="http://schemas.openxmlformats.org/officeDocument/2006/relationships/image" Target="../media/image388.png"/><Relationship Id="rId3" Type="http://schemas.openxmlformats.org/officeDocument/2006/relationships/image" Target="../media/image351.png"/><Relationship Id="rId12" Type="http://schemas.openxmlformats.org/officeDocument/2006/relationships/image" Target="../media/image359.png"/><Relationship Id="rId17" Type="http://schemas.openxmlformats.org/officeDocument/2006/relationships/image" Target="../media/image363.png"/><Relationship Id="rId25" Type="http://schemas.openxmlformats.org/officeDocument/2006/relationships/image" Target="../media/image371.png"/><Relationship Id="rId33" Type="http://schemas.openxmlformats.org/officeDocument/2006/relationships/image" Target="../media/image375.png"/><Relationship Id="rId38" Type="http://schemas.openxmlformats.org/officeDocument/2006/relationships/image" Target="../media/image13.png"/><Relationship Id="rId46" Type="http://schemas.openxmlformats.org/officeDocument/2006/relationships/image" Target="../media/image384.png"/><Relationship Id="rId20" Type="http://schemas.openxmlformats.org/officeDocument/2006/relationships/image" Target="../media/image366.png"/><Relationship Id="rId41" Type="http://schemas.openxmlformats.org/officeDocument/2006/relationships/image" Target="../media/image3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4.png"/><Relationship Id="rId15" Type="http://schemas.openxmlformats.org/officeDocument/2006/relationships/image" Target="../media/image361.png"/><Relationship Id="rId23" Type="http://schemas.openxmlformats.org/officeDocument/2006/relationships/image" Target="../media/image369.png"/><Relationship Id="rId28" Type="http://schemas.openxmlformats.org/officeDocument/2006/relationships/image" Target="../media/image373.png"/><Relationship Id="rId36" Type="http://schemas.openxmlformats.org/officeDocument/2006/relationships/image" Target="../media/image149.png"/><Relationship Id="rId49" Type="http://schemas.openxmlformats.org/officeDocument/2006/relationships/image" Target="../media/image3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12" Type="http://schemas.openxmlformats.org/officeDocument/2006/relationships/image" Target="../media/image400.jpg"/><Relationship Id="rId2" Type="http://schemas.openxmlformats.org/officeDocument/2006/relationships/image" Target="../media/image39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4.png"/><Relationship Id="rId11" Type="http://schemas.openxmlformats.org/officeDocument/2006/relationships/image" Target="../media/image399.png"/><Relationship Id="rId5" Type="http://schemas.openxmlformats.org/officeDocument/2006/relationships/image" Target="../media/image393.png"/><Relationship Id="rId10" Type="http://schemas.openxmlformats.org/officeDocument/2006/relationships/image" Target="../media/image398.png"/><Relationship Id="rId4" Type="http://schemas.openxmlformats.org/officeDocument/2006/relationships/image" Target="../media/image392.png"/><Relationship Id="rId9" Type="http://schemas.openxmlformats.org/officeDocument/2006/relationships/image" Target="../media/image3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hyperlink" Target="https://realpython.com/python-continuous-integration/" TargetMode="External"/><Relationship Id="rId18" Type="http://schemas.openxmlformats.org/officeDocument/2006/relationships/hyperlink" Target="https://www.asapdevelopers.com/python-for-ci-cd/" TargetMode="External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12" Type="http://schemas.openxmlformats.org/officeDocument/2006/relationships/image" Target="../media/image411.png"/><Relationship Id="rId17" Type="http://schemas.openxmlformats.org/officeDocument/2006/relationships/hyperlink" Target="https://towardsdatascience.com/ci-cd-by-example-in-python-46f1533cb09d" TargetMode="External"/><Relationship Id="rId2" Type="http://schemas.openxmlformats.org/officeDocument/2006/relationships/image" Target="../media/image401.png"/><Relationship Id="rId16" Type="http://schemas.openxmlformats.org/officeDocument/2006/relationships/hyperlink" Target="https://docs.python-guide.org/scenarios/ci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5" Type="http://schemas.openxmlformats.org/officeDocument/2006/relationships/image" Target="../media/image404.png"/><Relationship Id="rId15" Type="http://schemas.openxmlformats.org/officeDocument/2006/relationships/hyperlink" Target="https://blog.inedo.com/python/development-and-cicd/" TargetMode="External"/><Relationship Id="rId10" Type="http://schemas.openxmlformats.org/officeDocument/2006/relationships/image" Target="../media/image409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Relationship Id="rId14" Type="http://schemas.openxmlformats.org/officeDocument/2006/relationships/hyperlink" Target="https://semaphoreci.com/blog/python-continuous-integration-continuous-delivery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hyperlink" Target="https://www.asapdevelopers.com/python-for-ci-cd/" TargetMode="External"/><Relationship Id="rId3" Type="http://schemas.openxmlformats.org/officeDocument/2006/relationships/image" Target="../media/image402.png"/><Relationship Id="rId7" Type="http://schemas.openxmlformats.org/officeDocument/2006/relationships/image" Target="../media/image406.png"/><Relationship Id="rId12" Type="http://schemas.openxmlformats.org/officeDocument/2006/relationships/image" Target="../media/image411.png"/><Relationship Id="rId17" Type="http://schemas.openxmlformats.org/officeDocument/2006/relationships/hyperlink" Target="https://realpython.com/python-continuous-integration/" TargetMode="External"/><Relationship Id="rId2" Type="http://schemas.openxmlformats.org/officeDocument/2006/relationships/image" Target="../media/image401.png"/><Relationship Id="rId16" Type="http://schemas.openxmlformats.org/officeDocument/2006/relationships/hyperlink" Target="https://semaphoreci.com/blog/python-continuous-integration-continuous-delivery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5.png"/><Relationship Id="rId11" Type="http://schemas.openxmlformats.org/officeDocument/2006/relationships/image" Target="../media/image410.png"/><Relationship Id="rId5" Type="http://schemas.openxmlformats.org/officeDocument/2006/relationships/image" Target="../media/image404.png"/><Relationship Id="rId15" Type="http://schemas.openxmlformats.org/officeDocument/2006/relationships/hyperlink" Target="https://blog.inedo.com/python/development-and-cicd/" TargetMode="External"/><Relationship Id="rId10" Type="http://schemas.openxmlformats.org/officeDocument/2006/relationships/image" Target="../media/image409.png"/><Relationship Id="rId4" Type="http://schemas.openxmlformats.org/officeDocument/2006/relationships/image" Target="../media/image403.png"/><Relationship Id="rId9" Type="http://schemas.openxmlformats.org/officeDocument/2006/relationships/image" Target="../media/image408.png"/><Relationship Id="rId14" Type="http://schemas.openxmlformats.org/officeDocument/2006/relationships/hyperlink" Target="https://towardsdatascience.com/ci-cd-by-example-in-python-46f1533cb09d" TargetMode="Externa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Relationship Id="rId8" Type="http://schemas.openxmlformats.org/officeDocument/2006/relationships/image" Target="../media/image15.png"/><Relationship Id="rId3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26" Type="http://schemas.openxmlformats.org/officeDocument/2006/relationships/image" Target="../media/image24.png"/><Relationship Id="rId39" Type="http://schemas.openxmlformats.org/officeDocument/2006/relationships/image" Target="../media/image78.png"/><Relationship Id="rId21" Type="http://schemas.openxmlformats.org/officeDocument/2006/relationships/image" Target="../media/image62.png"/><Relationship Id="rId34" Type="http://schemas.openxmlformats.org/officeDocument/2006/relationships/image" Target="../media/image74.png"/><Relationship Id="rId42" Type="http://schemas.openxmlformats.org/officeDocument/2006/relationships/image" Target="../media/image81.png"/><Relationship Id="rId47" Type="http://schemas.openxmlformats.org/officeDocument/2006/relationships/image" Target="../media/image86.png"/><Relationship Id="rId50" Type="http://schemas.openxmlformats.org/officeDocument/2006/relationships/image" Target="../media/image88.png"/><Relationship Id="rId7" Type="http://schemas.openxmlformats.org/officeDocument/2006/relationships/image" Target="../media/image49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29" Type="http://schemas.openxmlformats.org/officeDocument/2006/relationships/image" Target="../media/image69.png"/><Relationship Id="rId11" Type="http://schemas.openxmlformats.org/officeDocument/2006/relationships/image" Target="../media/image53.png"/><Relationship Id="rId24" Type="http://schemas.openxmlformats.org/officeDocument/2006/relationships/image" Target="../media/image65.png"/><Relationship Id="rId32" Type="http://schemas.openxmlformats.org/officeDocument/2006/relationships/image" Target="../media/image72.png"/><Relationship Id="rId37" Type="http://schemas.openxmlformats.org/officeDocument/2006/relationships/image" Target="../media/image76.png"/><Relationship Id="rId40" Type="http://schemas.openxmlformats.org/officeDocument/2006/relationships/image" Target="../media/image79.png"/><Relationship Id="rId45" Type="http://schemas.openxmlformats.org/officeDocument/2006/relationships/image" Target="../media/image84.png"/><Relationship Id="rId53" Type="http://schemas.openxmlformats.org/officeDocument/2006/relationships/image" Target="../media/image91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19" Type="http://schemas.openxmlformats.org/officeDocument/2006/relationships/image" Target="../media/image60.png"/><Relationship Id="rId31" Type="http://schemas.openxmlformats.org/officeDocument/2006/relationships/image" Target="../media/image71.png"/><Relationship Id="rId44" Type="http://schemas.openxmlformats.org/officeDocument/2006/relationships/image" Target="../media/image83.png"/><Relationship Id="rId52" Type="http://schemas.openxmlformats.org/officeDocument/2006/relationships/image" Target="../media/image90.png"/><Relationship Id="rId4" Type="http://schemas.openxmlformats.org/officeDocument/2006/relationships/image" Target="../media/image11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3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13.png"/><Relationship Id="rId43" Type="http://schemas.openxmlformats.org/officeDocument/2006/relationships/image" Target="../media/image82.png"/><Relationship Id="rId48" Type="http://schemas.openxmlformats.org/officeDocument/2006/relationships/image" Target="../media/image26.png"/><Relationship Id="rId8" Type="http://schemas.openxmlformats.org/officeDocument/2006/relationships/image" Target="../media/image50.png"/><Relationship Id="rId51" Type="http://schemas.openxmlformats.org/officeDocument/2006/relationships/image" Target="../media/image89.png"/><Relationship Id="rId3" Type="http://schemas.openxmlformats.org/officeDocument/2006/relationships/image" Target="../media/image10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73.png"/><Relationship Id="rId38" Type="http://schemas.openxmlformats.org/officeDocument/2006/relationships/image" Target="../media/image77.png"/><Relationship Id="rId46" Type="http://schemas.openxmlformats.org/officeDocument/2006/relationships/image" Target="../media/image85.png"/><Relationship Id="rId20" Type="http://schemas.openxmlformats.org/officeDocument/2006/relationships/image" Target="../media/image61.png"/><Relationship Id="rId41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64.png"/><Relationship Id="rId28" Type="http://schemas.openxmlformats.org/officeDocument/2006/relationships/image" Target="../media/image68.png"/><Relationship Id="rId36" Type="http://schemas.openxmlformats.org/officeDocument/2006/relationships/image" Target="../media/image75.png"/><Relationship Id="rId4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34" Type="http://schemas.openxmlformats.org/officeDocument/2006/relationships/image" Target="../media/image12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33" Type="http://schemas.openxmlformats.org/officeDocument/2006/relationships/image" Target="../media/image123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24" Type="http://schemas.openxmlformats.org/officeDocument/2006/relationships/image" Target="../media/image114.png"/><Relationship Id="rId32" Type="http://schemas.openxmlformats.org/officeDocument/2006/relationships/image" Target="../media/image122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23" Type="http://schemas.openxmlformats.org/officeDocument/2006/relationships/image" Target="../media/image113.png"/><Relationship Id="rId28" Type="http://schemas.openxmlformats.org/officeDocument/2006/relationships/image" Target="../media/image118.png"/><Relationship Id="rId36" Type="http://schemas.openxmlformats.org/officeDocument/2006/relationships/image" Target="../media/image126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31" Type="http://schemas.openxmlformats.org/officeDocument/2006/relationships/image" Target="../media/image121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20.png"/><Relationship Id="rId35" Type="http://schemas.openxmlformats.org/officeDocument/2006/relationships/image" Target="../media/image125.png"/><Relationship Id="rId8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6.png"/><Relationship Id="rId18" Type="http://schemas.openxmlformats.org/officeDocument/2006/relationships/image" Target="../media/image139.png"/><Relationship Id="rId26" Type="http://schemas.openxmlformats.org/officeDocument/2006/relationships/image" Target="../media/image146.png"/><Relationship Id="rId3" Type="http://schemas.openxmlformats.org/officeDocument/2006/relationships/image" Target="../media/image128.png"/><Relationship Id="rId21" Type="http://schemas.openxmlformats.org/officeDocument/2006/relationships/image" Target="../media/image24.png"/><Relationship Id="rId7" Type="http://schemas.openxmlformats.org/officeDocument/2006/relationships/image" Target="../media/image132.png"/><Relationship Id="rId12" Type="http://schemas.openxmlformats.org/officeDocument/2006/relationships/image" Target="../media/image26.png"/><Relationship Id="rId17" Type="http://schemas.openxmlformats.org/officeDocument/2006/relationships/image" Target="../media/image138.png"/><Relationship Id="rId25" Type="http://schemas.openxmlformats.org/officeDocument/2006/relationships/image" Target="../media/image145.png"/><Relationship Id="rId2" Type="http://schemas.openxmlformats.org/officeDocument/2006/relationships/image" Target="../media/image127.jpg"/><Relationship Id="rId16" Type="http://schemas.openxmlformats.org/officeDocument/2006/relationships/image" Target="../media/image61.png"/><Relationship Id="rId20" Type="http://schemas.openxmlformats.org/officeDocument/2006/relationships/image" Target="../media/image141.png"/><Relationship Id="rId29" Type="http://schemas.openxmlformats.org/officeDocument/2006/relationships/image" Target="../media/image1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24" Type="http://schemas.openxmlformats.org/officeDocument/2006/relationships/image" Target="../media/image144.png"/><Relationship Id="rId5" Type="http://schemas.openxmlformats.org/officeDocument/2006/relationships/image" Target="../media/image130.png"/><Relationship Id="rId15" Type="http://schemas.openxmlformats.org/officeDocument/2006/relationships/image" Target="../media/image75.png"/><Relationship Id="rId23" Type="http://schemas.openxmlformats.org/officeDocument/2006/relationships/image" Target="../media/image143.png"/><Relationship Id="rId28" Type="http://schemas.openxmlformats.org/officeDocument/2006/relationships/image" Target="../media/image148.png"/><Relationship Id="rId10" Type="http://schemas.openxmlformats.org/officeDocument/2006/relationships/image" Target="../media/image134.png"/><Relationship Id="rId19" Type="http://schemas.openxmlformats.org/officeDocument/2006/relationships/image" Target="../media/image140.png"/><Relationship Id="rId4" Type="http://schemas.openxmlformats.org/officeDocument/2006/relationships/image" Target="../media/image129.png"/><Relationship Id="rId9" Type="http://schemas.openxmlformats.org/officeDocument/2006/relationships/image" Target="../media/image56.png"/><Relationship Id="rId14" Type="http://schemas.openxmlformats.org/officeDocument/2006/relationships/image" Target="../media/image137.png"/><Relationship Id="rId22" Type="http://schemas.openxmlformats.org/officeDocument/2006/relationships/image" Target="../media/image142.png"/><Relationship Id="rId27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2.png"/><Relationship Id="rId3" Type="http://schemas.openxmlformats.org/officeDocument/2006/relationships/image" Target="../media/image150.png"/><Relationship Id="rId21" Type="http://schemas.openxmlformats.org/officeDocument/2006/relationships/image" Target="../media/image165.png"/><Relationship Id="rId7" Type="http://schemas.openxmlformats.org/officeDocument/2006/relationships/image" Target="../media/image138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5" Type="http://schemas.openxmlformats.org/officeDocument/2006/relationships/image" Target="../media/image167.png"/><Relationship Id="rId2" Type="http://schemas.openxmlformats.org/officeDocument/2006/relationships/image" Target="../media/image127.jp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2.png"/><Relationship Id="rId11" Type="http://schemas.openxmlformats.org/officeDocument/2006/relationships/image" Target="../media/image156.png"/><Relationship Id="rId24" Type="http://schemas.openxmlformats.org/officeDocument/2006/relationships/image" Target="../media/image141.png"/><Relationship Id="rId5" Type="http://schemas.openxmlformats.org/officeDocument/2006/relationships/image" Target="../media/image74.png"/><Relationship Id="rId15" Type="http://schemas.openxmlformats.org/officeDocument/2006/relationships/image" Target="../media/image149.png"/><Relationship Id="rId23" Type="http://schemas.openxmlformats.org/officeDocument/2006/relationships/image" Target="../media/image166.png"/><Relationship Id="rId10" Type="http://schemas.openxmlformats.org/officeDocument/2006/relationships/image" Target="../media/image155.png"/><Relationship Id="rId19" Type="http://schemas.openxmlformats.org/officeDocument/2006/relationships/image" Target="../media/image163.png"/><Relationship Id="rId4" Type="http://schemas.openxmlformats.org/officeDocument/2006/relationships/image" Target="../media/image151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Relationship Id="rId22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9.jp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jpg"/><Relationship Id="rId12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jpg"/><Relationship Id="rId11" Type="http://schemas.openxmlformats.org/officeDocument/2006/relationships/image" Target="../media/image189.png"/><Relationship Id="rId5" Type="http://schemas.openxmlformats.org/officeDocument/2006/relationships/image" Target="../media/image183.jp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26" Type="http://schemas.openxmlformats.org/officeDocument/2006/relationships/image" Target="../media/image216.png"/><Relationship Id="rId3" Type="http://schemas.openxmlformats.org/officeDocument/2006/relationships/image" Target="../media/image193.png"/><Relationship Id="rId21" Type="http://schemas.openxmlformats.org/officeDocument/2006/relationships/image" Target="../media/image211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5" Type="http://schemas.openxmlformats.org/officeDocument/2006/relationships/image" Target="../media/image215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20" Type="http://schemas.openxmlformats.org/officeDocument/2006/relationships/image" Target="../media/image210.png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24" Type="http://schemas.openxmlformats.org/officeDocument/2006/relationships/image" Target="../media/image214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23" Type="http://schemas.openxmlformats.org/officeDocument/2006/relationships/image" Target="../media/image213.png"/><Relationship Id="rId28" Type="http://schemas.openxmlformats.org/officeDocument/2006/relationships/image" Target="../media/image218.png"/><Relationship Id="rId10" Type="http://schemas.openxmlformats.org/officeDocument/2006/relationships/image" Target="../media/image200.png"/><Relationship Id="rId19" Type="http://schemas.openxmlformats.org/officeDocument/2006/relationships/image" Target="../media/image209.png"/><Relationship Id="rId31" Type="http://schemas.openxmlformats.org/officeDocument/2006/relationships/image" Target="../media/image221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Relationship Id="rId22" Type="http://schemas.openxmlformats.org/officeDocument/2006/relationships/image" Target="../media/image212.png"/><Relationship Id="rId27" Type="http://schemas.openxmlformats.org/officeDocument/2006/relationships/image" Target="../media/image217.png"/><Relationship Id="rId30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6996"/>
            <a:chOff x="0" y="0"/>
            <a:chExt cx="18288000" cy="10286996"/>
          </a:xfrm>
        </p:grpSpPr>
        <p:sp>
          <p:nvSpPr>
            <p:cNvPr id="4" name="object 4"/>
            <p:cNvSpPr/>
            <p:nvPr/>
          </p:nvSpPr>
          <p:spPr>
            <a:xfrm>
              <a:off x="7968996" y="0"/>
              <a:ext cx="10319004" cy="10286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28999" y="0"/>
              <a:ext cx="5329428" cy="31805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7132318"/>
              <a:ext cx="6733031" cy="315467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5875" y="3267455"/>
              <a:ext cx="13098780" cy="11551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0976" y="4335779"/>
              <a:ext cx="7697724" cy="11551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50976" y="5404103"/>
              <a:ext cx="7103364" cy="11551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43200" y="2837688"/>
            <a:ext cx="1987550" cy="662940"/>
            <a:chOff x="2743200" y="2837688"/>
            <a:chExt cx="1987550" cy="662940"/>
          </a:xfrm>
        </p:grpSpPr>
        <p:sp>
          <p:nvSpPr>
            <p:cNvPr id="3" name="object 3"/>
            <p:cNvSpPr/>
            <p:nvPr/>
          </p:nvSpPr>
          <p:spPr>
            <a:xfrm>
              <a:off x="2743200" y="2837688"/>
              <a:ext cx="1972055" cy="662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95800" y="2837688"/>
              <a:ext cx="234696" cy="6629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175503" y="2837688"/>
            <a:ext cx="1897379" cy="662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7495" y="2837688"/>
            <a:ext cx="3357372" cy="662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80419" y="2837688"/>
            <a:ext cx="1200912" cy="662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41935" y="2837688"/>
            <a:ext cx="2179320" cy="662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909291" y="2837688"/>
            <a:ext cx="1712976" cy="6629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743200" y="3473196"/>
            <a:ext cx="13577569" cy="662940"/>
            <a:chOff x="2743200" y="3473196"/>
            <a:chExt cx="13577569" cy="662940"/>
          </a:xfrm>
        </p:grpSpPr>
        <p:sp>
          <p:nvSpPr>
            <p:cNvPr id="11" name="object 11"/>
            <p:cNvSpPr/>
            <p:nvPr/>
          </p:nvSpPr>
          <p:spPr>
            <a:xfrm>
              <a:off x="2743200" y="3473196"/>
              <a:ext cx="2878836" cy="6629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45251" y="3473196"/>
              <a:ext cx="1467611" cy="6629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29984" y="3473196"/>
              <a:ext cx="1863852" cy="6629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2959" y="3473196"/>
              <a:ext cx="2388107" cy="6629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677143" y="3473196"/>
              <a:ext cx="1200911" cy="6629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690604" y="3473196"/>
              <a:ext cx="2433827" cy="6629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965935" y="3473196"/>
              <a:ext cx="2354580" cy="6629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026384" y="3473196"/>
              <a:ext cx="234696" cy="6629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743200" y="4742688"/>
            <a:ext cx="13914119" cy="1935480"/>
            <a:chOff x="2743200" y="4742688"/>
            <a:chExt cx="13914119" cy="1935480"/>
          </a:xfrm>
        </p:grpSpPr>
        <p:sp>
          <p:nvSpPr>
            <p:cNvPr id="20" name="object 20"/>
            <p:cNvSpPr/>
            <p:nvPr/>
          </p:nvSpPr>
          <p:spPr>
            <a:xfrm>
              <a:off x="2743200" y="4742688"/>
              <a:ext cx="1856231" cy="6629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334255" y="4742688"/>
              <a:ext cx="3467100" cy="6629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39811" y="4742688"/>
              <a:ext cx="1897379" cy="66293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54311" y="4742688"/>
              <a:ext cx="1709927" cy="66293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951464" y="4742688"/>
              <a:ext cx="2875787" cy="66293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671804" y="4742688"/>
              <a:ext cx="1466088" cy="6629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974823" y="4742688"/>
              <a:ext cx="1682496" cy="66293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43200" y="5379720"/>
              <a:ext cx="3616452" cy="66293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90003" y="5379720"/>
              <a:ext cx="2098548" cy="66293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462516" y="5379720"/>
              <a:ext cx="1464564" cy="66293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407140" y="5379720"/>
              <a:ext cx="1440179" cy="66293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331952" y="5379720"/>
              <a:ext cx="1178052" cy="66293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988540" y="5379720"/>
              <a:ext cx="1665732" cy="66293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743200" y="6015227"/>
              <a:ext cx="3680460" cy="66293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25540" y="6015227"/>
              <a:ext cx="2272284" cy="66293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12835" y="6015227"/>
              <a:ext cx="234696" cy="6629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0" y="2837688"/>
            <a:ext cx="2069592" cy="662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062728" y="2837688"/>
            <a:ext cx="4211320" cy="662940"/>
            <a:chOff x="5062728" y="2837688"/>
            <a:chExt cx="4211320" cy="662940"/>
          </a:xfrm>
        </p:grpSpPr>
        <p:sp>
          <p:nvSpPr>
            <p:cNvPr id="4" name="object 4"/>
            <p:cNvSpPr/>
            <p:nvPr/>
          </p:nvSpPr>
          <p:spPr>
            <a:xfrm>
              <a:off x="5062728" y="2837688"/>
              <a:ext cx="2132076" cy="6629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28104" y="2837688"/>
              <a:ext cx="420624" cy="6629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38416" y="2837688"/>
              <a:ext cx="2135124" cy="6629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9552431" y="2837688"/>
            <a:ext cx="2886455" cy="662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43688" y="2837688"/>
            <a:ext cx="1639823" cy="6629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56308" y="2837688"/>
            <a:ext cx="1965959" cy="6629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743200" y="3473196"/>
            <a:ext cx="12925425" cy="1932939"/>
            <a:chOff x="2743200" y="3473196"/>
            <a:chExt cx="12925425" cy="1932939"/>
          </a:xfrm>
        </p:grpSpPr>
        <p:sp>
          <p:nvSpPr>
            <p:cNvPr id="11" name="object 11"/>
            <p:cNvSpPr/>
            <p:nvPr/>
          </p:nvSpPr>
          <p:spPr>
            <a:xfrm>
              <a:off x="2743200" y="3473196"/>
              <a:ext cx="1929383" cy="6629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96739" y="3473196"/>
              <a:ext cx="234696" cy="6629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14700" y="4108704"/>
              <a:ext cx="3665220" cy="66446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86371" y="4108704"/>
              <a:ext cx="1117092" cy="66446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795259" y="4108704"/>
              <a:ext cx="762000" cy="6644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14003" y="4108704"/>
              <a:ext cx="1915668" cy="66446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201656" y="4108704"/>
              <a:ext cx="1636776" cy="66446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719559" y="4108704"/>
              <a:ext cx="760476" cy="66446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338304" y="4108704"/>
              <a:ext cx="1335023" cy="66446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520928" y="4108704"/>
              <a:ext cx="2147315" cy="66446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14700" y="4742688"/>
              <a:ext cx="3826763" cy="66293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22820" y="4742688"/>
              <a:ext cx="917448" cy="66293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558784" y="4742688"/>
              <a:ext cx="234696" cy="66293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76132" y="4742688"/>
              <a:ext cx="1540764" cy="66293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97440" y="4742688"/>
              <a:ext cx="234696" cy="66293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114788" y="4742688"/>
              <a:ext cx="1129283" cy="66293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63528" y="4742688"/>
              <a:ext cx="1335024" cy="6629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034771" y="4742688"/>
              <a:ext cx="1537715" cy="66293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353031" y="4742688"/>
              <a:ext cx="237744" cy="66293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71904" y="4742688"/>
              <a:ext cx="1127759" cy="66293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15820643" y="4742688"/>
            <a:ext cx="833628" cy="6629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3314700" y="5379720"/>
            <a:ext cx="3248025" cy="1298575"/>
            <a:chOff x="3314700" y="5379720"/>
            <a:chExt cx="3248025" cy="1298575"/>
          </a:xfrm>
        </p:grpSpPr>
        <p:sp>
          <p:nvSpPr>
            <p:cNvPr id="33" name="object 33"/>
            <p:cNvSpPr/>
            <p:nvPr/>
          </p:nvSpPr>
          <p:spPr>
            <a:xfrm>
              <a:off x="3314700" y="5379720"/>
              <a:ext cx="2535936" cy="66293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314700" y="6015228"/>
              <a:ext cx="3247644" cy="66293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6800088" y="6015228"/>
            <a:ext cx="2874263" cy="6629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47147" y="6015228"/>
            <a:ext cx="1197863" cy="6629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379707" y="6015228"/>
            <a:ext cx="1348740" cy="66293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036295" y="6015228"/>
            <a:ext cx="1930907" cy="6629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224760" y="6015228"/>
            <a:ext cx="1440180" cy="66293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3314700" y="6647688"/>
            <a:ext cx="3248025" cy="1935480"/>
            <a:chOff x="3314700" y="6647688"/>
            <a:chExt cx="3248025" cy="1935480"/>
          </a:xfrm>
        </p:grpSpPr>
        <p:sp>
          <p:nvSpPr>
            <p:cNvPr id="41" name="object 41"/>
            <p:cNvSpPr/>
            <p:nvPr/>
          </p:nvSpPr>
          <p:spPr>
            <a:xfrm>
              <a:off x="3314700" y="6647688"/>
              <a:ext cx="2756916" cy="664463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314700" y="7284720"/>
              <a:ext cx="3247644" cy="66293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14700" y="7920227"/>
              <a:ext cx="1467612" cy="662940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730500" y="4028948"/>
            <a:ext cx="186055" cy="39027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6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18731" y="7284719"/>
            <a:ext cx="1388364" cy="6629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127492" y="7284719"/>
            <a:ext cx="1639824" cy="66293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846564" y="7284719"/>
            <a:ext cx="4572000" cy="66293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468856" y="7284719"/>
            <a:ext cx="2180844" cy="66293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957300" cy="10287000"/>
            <a:chOff x="0" y="0"/>
            <a:chExt cx="139573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62971" cy="10286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57883" y="478536"/>
              <a:ext cx="9055608" cy="13533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7883" y="1723644"/>
              <a:ext cx="9832848" cy="13533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57883" y="3092195"/>
              <a:ext cx="2063495" cy="644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0375" y="3092195"/>
              <a:ext cx="1594103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2431" y="3092195"/>
              <a:ext cx="1813560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40039" y="3092195"/>
              <a:ext cx="2322576" cy="6446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648188" y="3092195"/>
              <a:ext cx="3308604" cy="6446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57883" y="3678935"/>
              <a:ext cx="2650236" cy="64465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39184" y="3678935"/>
              <a:ext cx="1482852" cy="6446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69863" y="3678935"/>
              <a:ext cx="1402080" cy="64465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284719" y="3678935"/>
              <a:ext cx="1402079" cy="6446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48343" y="3678935"/>
              <a:ext cx="1150620" cy="64465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01655" y="3678935"/>
              <a:ext cx="813816" cy="6446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38915" y="3678935"/>
              <a:ext cx="2796539" cy="64465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57883" y="4262628"/>
              <a:ext cx="2264664" cy="6446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82340" y="4262628"/>
              <a:ext cx="1298448" cy="6446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31436" y="4262628"/>
              <a:ext cx="2535936" cy="6446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22591" y="4262628"/>
              <a:ext cx="1348740" cy="64465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55507" y="4262628"/>
              <a:ext cx="1513331" cy="6446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552431" y="4262628"/>
              <a:ext cx="228600" cy="6446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808335" cy="10287000"/>
            <a:chOff x="0" y="0"/>
            <a:chExt cx="1080833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62971" cy="10286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57883" y="3092195"/>
              <a:ext cx="1917191" cy="6446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3240" y="3092195"/>
              <a:ext cx="228600" cy="644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75887" y="3092195"/>
              <a:ext cx="1842515" cy="644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86628" y="3092195"/>
              <a:ext cx="2947416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87027" y="3092195"/>
              <a:ext cx="1821179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1045952" y="3092195"/>
            <a:ext cx="2898648" cy="6446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357883" y="3678935"/>
            <a:ext cx="9410700" cy="645160"/>
            <a:chOff x="1357883" y="3678935"/>
            <a:chExt cx="9410700" cy="645160"/>
          </a:xfrm>
        </p:grpSpPr>
        <p:sp>
          <p:nvSpPr>
            <p:cNvPr id="11" name="object 11"/>
            <p:cNvSpPr/>
            <p:nvPr/>
          </p:nvSpPr>
          <p:spPr>
            <a:xfrm>
              <a:off x="1357883" y="3678935"/>
              <a:ext cx="2653283" cy="64465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52672" y="3678935"/>
              <a:ext cx="1484376" cy="64465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01412" y="3678935"/>
              <a:ext cx="813815" cy="6446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52160" y="3678935"/>
              <a:ext cx="2798064" cy="64465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05443" y="3678935"/>
              <a:ext cx="2263140" cy="64465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517124" y="3678935"/>
              <a:ext cx="228600" cy="64465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357883" y="4846320"/>
            <a:ext cx="1807845" cy="645160"/>
            <a:chOff x="1357883" y="4846320"/>
            <a:chExt cx="1807845" cy="645160"/>
          </a:xfrm>
        </p:grpSpPr>
        <p:sp>
          <p:nvSpPr>
            <p:cNvPr id="18" name="object 18"/>
            <p:cNvSpPr/>
            <p:nvPr/>
          </p:nvSpPr>
          <p:spPr>
            <a:xfrm>
              <a:off x="1357883" y="4846320"/>
              <a:ext cx="1807464" cy="6446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07791" y="4846320"/>
              <a:ext cx="228600" cy="6446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3259835" y="4846320"/>
            <a:ext cx="10706100" cy="645160"/>
            <a:chOff x="3259835" y="4846320"/>
            <a:chExt cx="10706100" cy="645160"/>
          </a:xfrm>
        </p:grpSpPr>
        <p:sp>
          <p:nvSpPr>
            <p:cNvPr id="21" name="object 21"/>
            <p:cNvSpPr/>
            <p:nvPr/>
          </p:nvSpPr>
          <p:spPr>
            <a:xfrm>
              <a:off x="3259835" y="4846320"/>
              <a:ext cx="3130295" cy="6446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42887" y="4846320"/>
              <a:ext cx="1845564" cy="6446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18347" y="4846320"/>
              <a:ext cx="4465320" cy="6446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40995" y="4846320"/>
              <a:ext cx="1424940" cy="64465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357883" y="5430011"/>
            <a:ext cx="1639824" cy="6461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6288" y="5430011"/>
            <a:ext cx="2638043" cy="64617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06440" y="5430011"/>
            <a:ext cx="813815" cy="6461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90359" y="5430011"/>
            <a:ext cx="2798063" cy="6461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575292" y="5430011"/>
            <a:ext cx="2263140" cy="6461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928347" y="5430011"/>
            <a:ext cx="2045207" cy="6461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357883" y="6015228"/>
            <a:ext cx="4061460" cy="645160"/>
            <a:chOff x="1357883" y="6015228"/>
            <a:chExt cx="4061460" cy="645160"/>
          </a:xfrm>
        </p:grpSpPr>
        <p:sp>
          <p:nvSpPr>
            <p:cNvPr id="32" name="object 32"/>
            <p:cNvSpPr/>
            <p:nvPr/>
          </p:nvSpPr>
          <p:spPr>
            <a:xfrm>
              <a:off x="1357883" y="6015228"/>
              <a:ext cx="1616964" cy="64465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814827" y="6015228"/>
              <a:ext cx="1167384" cy="64465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00855" y="6015228"/>
              <a:ext cx="1618488" cy="64465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96255" y="6015228"/>
              <a:ext cx="228600" cy="6446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260580" cy="10287000"/>
            <a:chOff x="0" y="0"/>
            <a:chExt cx="1226058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062971" cy="102869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99460" y="1289303"/>
              <a:ext cx="4096512" cy="6446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36891" y="1289303"/>
              <a:ext cx="408431" cy="644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41107" y="1289303"/>
              <a:ext cx="2075688" cy="644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54896" y="1289303"/>
              <a:ext cx="2805683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2323064" y="1289303"/>
            <a:ext cx="3537585" cy="645160"/>
            <a:chOff x="12323064" y="1289303"/>
            <a:chExt cx="3537585" cy="645160"/>
          </a:xfrm>
        </p:grpSpPr>
        <p:sp>
          <p:nvSpPr>
            <p:cNvPr id="9" name="object 9"/>
            <p:cNvSpPr/>
            <p:nvPr/>
          </p:nvSpPr>
          <p:spPr>
            <a:xfrm>
              <a:off x="12323064" y="1289303"/>
              <a:ext cx="1595627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949172" y="1289303"/>
              <a:ext cx="1911096" cy="6446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299459" y="1874520"/>
            <a:ext cx="5111750" cy="1228725"/>
            <a:chOff x="3299459" y="1874520"/>
            <a:chExt cx="5111750" cy="1228725"/>
          </a:xfrm>
        </p:grpSpPr>
        <p:sp>
          <p:nvSpPr>
            <p:cNvPr id="12" name="object 12"/>
            <p:cNvSpPr/>
            <p:nvPr/>
          </p:nvSpPr>
          <p:spPr>
            <a:xfrm>
              <a:off x="3299459" y="1874520"/>
              <a:ext cx="1880615" cy="6446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11851" y="1874520"/>
              <a:ext cx="228600" cy="6446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56659" y="2458212"/>
              <a:ext cx="4654295" cy="6446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490204" y="2458211"/>
            <a:ext cx="2859405" cy="645160"/>
            <a:chOff x="8490204" y="2458211"/>
            <a:chExt cx="2859405" cy="645160"/>
          </a:xfrm>
        </p:grpSpPr>
        <p:sp>
          <p:nvSpPr>
            <p:cNvPr id="16" name="object 16"/>
            <p:cNvSpPr/>
            <p:nvPr/>
          </p:nvSpPr>
          <p:spPr>
            <a:xfrm>
              <a:off x="8490204" y="2458211"/>
              <a:ext cx="1051559" cy="6446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488424" y="2458211"/>
              <a:ext cx="1860803" cy="6446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414759" y="2458211"/>
            <a:ext cx="4490085" cy="645160"/>
            <a:chOff x="11414759" y="2458211"/>
            <a:chExt cx="4490085" cy="645160"/>
          </a:xfrm>
        </p:grpSpPr>
        <p:sp>
          <p:nvSpPr>
            <p:cNvPr id="19" name="object 19"/>
            <p:cNvSpPr/>
            <p:nvPr/>
          </p:nvSpPr>
          <p:spPr>
            <a:xfrm>
              <a:off x="11414759" y="2458211"/>
              <a:ext cx="1432559" cy="6446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787883" y="2458211"/>
              <a:ext cx="3116579" cy="6446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756659" y="3041904"/>
            <a:ext cx="5755005" cy="1229995"/>
            <a:chOff x="3756659" y="3041904"/>
            <a:chExt cx="5755005" cy="1229995"/>
          </a:xfrm>
        </p:grpSpPr>
        <p:sp>
          <p:nvSpPr>
            <p:cNvPr id="22" name="object 22"/>
            <p:cNvSpPr/>
            <p:nvPr/>
          </p:nvSpPr>
          <p:spPr>
            <a:xfrm>
              <a:off x="3756659" y="3041904"/>
              <a:ext cx="1298448" cy="6446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05755" y="3041904"/>
              <a:ext cx="1929383" cy="6446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65975" y="3041904"/>
              <a:ext cx="1645920" cy="6446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47303" y="3041904"/>
              <a:ext cx="1363979" cy="6446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56659" y="3627120"/>
              <a:ext cx="3720084" cy="64465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20100" y="3627120"/>
              <a:ext cx="890016" cy="6446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0384535" y="3627120"/>
            <a:ext cx="3218815" cy="645160"/>
            <a:chOff x="10384535" y="3627120"/>
            <a:chExt cx="3218815" cy="645160"/>
          </a:xfrm>
        </p:grpSpPr>
        <p:sp>
          <p:nvSpPr>
            <p:cNvPr id="29" name="object 29"/>
            <p:cNvSpPr/>
            <p:nvPr/>
          </p:nvSpPr>
          <p:spPr>
            <a:xfrm>
              <a:off x="10384535" y="3627120"/>
              <a:ext cx="2293620" cy="6446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91643" y="3627120"/>
              <a:ext cx="228600" cy="64465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05943" y="3627120"/>
              <a:ext cx="1097280" cy="64465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14581632" y="3627120"/>
            <a:ext cx="1299971" cy="6446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3756659" y="4210811"/>
            <a:ext cx="7283450" cy="1229995"/>
            <a:chOff x="3756659" y="4210811"/>
            <a:chExt cx="7283450" cy="1229995"/>
          </a:xfrm>
        </p:grpSpPr>
        <p:sp>
          <p:nvSpPr>
            <p:cNvPr id="34" name="object 34"/>
            <p:cNvSpPr/>
            <p:nvPr/>
          </p:nvSpPr>
          <p:spPr>
            <a:xfrm>
              <a:off x="3756659" y="4210811"/>
              <a:ext cx="2680716" cy="64617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3535" y="4210811"/>
              <a:ext cx="228600" cy="6461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07835" y="4210811"/>
              <a:ext cx="1374647" cy="646176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19415" y="4210811"/>
              <a:ext cx="813816" cy="64617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0163" y="4210811"/>
              <a:ext cx="2465831" cy="646176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56659" y="4796027"/>
              <a:ext cx="3156204" cy="64465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976871" y="4796027"/>
              <a:ext cx="2798064" cy="64465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70947" y="4796027"/>
              <a:ext cx="1168907" cy="64465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11097768" y="4796028"/>
            <a:ext cx="1312164" cy="64465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40995" y="4796028"/>
            <a:ext cx="1877567" cy="64465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500860" y="4796028"/>
            <a:ext cx="1400555" cy="64465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3756659" y="5381244"/>
            <a:ext cx="4901565" cy="1812289"/>
            <a:chOff x="3756659" y="5381244"/>
            <a:chExt cx="4901565" cy="1812289"/>
          </a:xfrm>
        </p:grpSpPr>
        <p:sp>
          <p:nvSpPr>
            <p:cNvPr id="46" name="object 46"/>
            <p:cNvSpPr/>
            <p:nvPr/>
          </p:nvSpPr>
          <p:spPr>
            <a:xfrm>
              <a:off x="3756659" y="5381244"/>
              <a:ext cx="2682240" cy="64465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56659" y="5964936"/>
              <a:ext cx="3156204" cy="64465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56659" y="6547104"/>
              <a:ext cx="3316224" cy="646176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307579" y="5964936"/>
              <a:ext cx="1350264" cy="64465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902195" y="6547104"/>
              <a:ext cx="1426463" cy="646176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3285871" y="2464384"/>
            <a:ext cx="181610" cy="4154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9113519" y="5964935"/>
            <a:ext cx="1594103" cy="64465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123676" y="5964935"/>
            <a:ext cx="3267455" cy="64465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744700" y="5964935"/>
            <a:ext cx="1168907" cy="64465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84443"/>
            <a:ext cx="18288000" cy="10371439"/>
            <a:chOff x="0" y="-84443"/>
            <a:chExt cx="18288000" cy="10371439"/>
          </a:xfrm>
        </p:grpSpPr>
        <p:sp>
          <p:nvSpPr>
            <p:cNvPr id="4" name="object 4"/>
            <p:cNvSpPr/>
            <p:nvPr/>
          </p:nvSpPr>
          <p:spPr>
            <a:xfrm>
              <a:off x="6652260" y="3898390"/>
              <a:ext cx="11635740" cy="638860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72772" y="3270503"/>
              <a:ext cx="3970020" cy="70164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-84443"/>
              <a:ext cx="6652259" cy="53507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33103" y="0"/>
              <a:ext cx="9454896" cy="5143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97734" y="3087212"/>
              <a:ext cx="7559040" cy="1485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81415" y="3857244"/>
              <a:ext cx="975359" cy="1485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7453" y="4396290"/>
              <a:ext cx="7559040" cy="1485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2553" y="5702498"/>
              <a:ext cx="10012680" cy="14858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313" y="6890591"/>
              <a:ext cx="5705856" cy="14859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71339" y="6831883"/>
              <a:ext cx="5669280" cy="1485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398638" y="8187130"/>
              <a:ext cx="6614159" cy="9418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281671"/>
            <a:ext cx="18287999" cy="3005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29000" y="1271016"/>
            <a:ext cx="432815" cy="644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429000" y="1271016"/>
            <a:ext cx="11413490" cy="2931160"/>
            <a:chOff x="3429000" y="1271016"/>
            <a:chExt cx="11413490" cy="2931160"/>
          </a:xfrm>
        </p:grpSpPr>
        <p:sp>
          <p:nvSpPr>
            <p:cNvPr id="6" name="object 6"/>
            <p:cNvSpPr/>
            <p:nvPr/>
          </p:nvSpPr>
          <p:spPr>
            <a:xfrm>
              <a:off x="3944112" y="1271016"/>
              <a:ext cx="2529840" cy="644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63639" y="1271016"/>
              <a:ext cx="2465832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15171" y="1271016"/>
              <a:ext cx="1851660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09859" y="1271016"/>
              <a:ext cx="2892552" cy="6446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79907" y="1271016"/>
              <a:ext cx="1862327" cy="6446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44112" y="1728216"/>
              <a:ext cx="1972056" cy="6446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69279" y="1728216"/>
              <a:ext cx="1299972" cy="6446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18376" y="1728216"/>
              <a:ext cx="1773935" cy="6446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37803" y="1728216"/>
              <a:ext cx="230124" cy="6446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29000" y="2185416"/>
              <a:ext cx="597408" cy="6446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44112" y="2185416"/>
              <a:ext cx="3566160" cy="6446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21296" y="2185416"/>
              <a:ext cx="1088136" cy="6446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9703" y="2185416"/>
              <a:ext cx="1789176" cy="6446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34371" y="2185416"/>
              <a:ext cx="1860803" cy="6446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570207" y="2185416"/>
              <a:ext cx="2150363" cy="6446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4112" y="2642616"/>
              <a:ext cx="2401824" cy="64465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44767" y="2642616"/>
              <a:ext cx="1299971" cy="6446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93864" y="2642616"/>
              <a:ext cx="3813048" cy="6446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29000" y="3099816"/>
              <a:ext cx="574548" cy="64465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44112" y="3099816"/>
              <a:ext cx="3855720" cy="64465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48955" y="3099816"/>
              <a:ext cx="1088136" cy="64465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30411" y="3099816"/>
              <a:ext cx="1786127" cy="64465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162031" y="3099816"/>
              <a:ext cx="1594103" cy="64465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600688" y="3099816"/>
              <a:ext cx="3206496" cy="64465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44112" y="3557016"/>
              <a:ext cx="2077212" cy="64465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760720" y="3557016"/>
              <a:ext cx="408431" cy="64465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64935" y="3557016"/>
              <a:ext cx="2077212" cy="64465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91271" y="3557016"/>
              <a:ext cx="1888235" cy="64465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544811" y="3557016"/>
              <a:ext cx="228600" cy="64465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886200" y="4471415"/>
            <a:ext cx="11212195" cy="2932430"/>
            <a:chOff x="3886200" y="4471415"/>
            <a:chExt cx="11212195" cy="2932430"/>
          </a:xfrm>
        </p:grpSpPr>
        <p:sp>
          <p:nvSpPr>
            <p:cNvPr id="36" name="object 36"/>
            <p:cNvSpPr/>
            <p:nvPr/>
          </p:nvSpPr>
          <p:spPr>
            <a:xfrm>
              <a:off x="3886200" y="4471415"/>
              <a:ext cx="2787396" cy="64465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25767" y="4471415"/>
              <a:ext cx="2994660" cy="64465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357359" y="4471415"/>
              <a:ext cx="1851659" cy="64465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945368" y="4471415"/>
              <a:ext cx="228600" cy="64465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86200" y="4930139"/>
              <a:ext cx="3159252" cy="6446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88479" y="4930139"/>
              <a:ext cx="2537460" cy="64465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281159" y="4930139"/>
              <a:ext cx="1217676" cy="64465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86200" y="5387339"/>
              <a:ext cx="2737104" cy="64465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458711" y="5387339"/>
              <a:ext cx="1901951" cy="64465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60079" y="5387339"/>
              <a:ext cx="1490472" cy="64465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646920" y="5387339"/>
              <a:ext cx="1426464" cy="64465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788395" y="5387339"/>
              <a:ext cx="228600" cy="6446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86200" y="5844539"/>
              <a:ext cx="3223259" cy="64465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93051" y="5844539"/>
              <a:ext cx="1168907" cy="64465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879079" y="5844539"/>
              <a:ext cx="2901696" cy="64465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564368" y="5844539"/>
              <a:ext cx="1937003" cy="64465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286488" y="5844539"/>
              <a:ext cx="228600" cy="6446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886200" y="6301739"/>
              <a:ext cx="2830068" cy="64465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39483" y="6301739"/>
              <a:ext cx="1938527" cy="64465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72855" y="6301739"/>
              <a:ext cx="815340" cy="64465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025128" y="6301739"/>
              <a:ext cx="2796539" cy="64465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1676888" y="6301739"/>
              <a:ext cx="2263140" cy="64465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799819" y="6301739"/>
              <a:ext cx="1298448" cy="6446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86200" y="6757415"/>
              <a:ext cx="2537460" cy="64617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69151" y="6757415"/>
              <a:ext cx="228600" cy="64617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416300" y="4440682"/>
            <a:ext cx="181610" cy="2426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900"/>
              </a:lnSpc>
              <a:spcBef>
                <a:spcPts val="105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ts val="3600"/>
              </a:lnSpc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ts val="3600"/>
              </a:lnSpc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ts val="3750"/>
              </a:lnSpc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ts val="4050"/>
              </a:lnSpc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7373600" cy="9639300"/>
            <a:chOff x="0" y="0"/>
            <a:chExt cx="17373600" cy="96393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4402835" cy="48356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34740" y="896111"/>
              <a:ext cx="3561588" cy="8260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99731" y="896111"/>
              <a:ext cx="5362956" cy="8260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230100" y="896111"/>
              <a:ext cx="3051048" cy="8260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05328" y="1987295"/>
              <a:ext cx="6100572" cy="82600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10827" y="1987295"/>
              <a:ext cx="6999732" cy="8260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61687" y="3080004"/>
              <a:ext cx="3054095" cy="82600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19188" y="3080004"/>
              <a:ext cx="3561588" cy="8260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84179" y="3080004"/>
              <a:ext cx="3681983" cy="8260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2891027"/>
              <a:ext cx="17373599" cy="674827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507491"/>
            <a:ext cx="7018020" cy="1231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243316" y="931163"/>
            <a:ext cx="10045065" cy="2560320"/>
            <a:chOff x="8243316" y="931163"/>
            <a:chExt cx="10045065" cy="2560320"/>
          </a:xfrm>
        </p:grpSpPr>
        <p:sp>
          <p:nvSpPr>
            <p:cNvPr id="4" name="object 4"/>
            <p:cNvSpPr/>
            <p:nvPr/>
          </p:nvSpPr>
          <p:spPr>
            <a:xfrm>
              <a:off x="15781020" y="979931"/>
              <a:ext cx="2506980" cy="24627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43316" y="931163"/>
              <a:ext cx="7537703" cy="2560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406383" y="3977640"/>
            <a:ext cx="1475231" cy="2935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838943" y="4136135"/>
            <a:ext cx="8059420" cy="2618740"/>
            <a:chOff x="9838943" y="4136135"/>
            <a:chExt cx="8059420" cy="2618740"/>
          </a:xfrm>
        </p:grpSpPr>
        <p:sp>
          <p:nvSpPr>
            <p:cNvPr id="8" name="object 8"/>
            <p:cNvSpPr/>
            <p:nvPr/>
          </p:nvSpPr>
          <p:spPr>
            <a:xfrm>
              <a:off x="12975335" y="4418075"/>
              <a:ext cx="2049779" cy="20543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38943" y="4328159"/>
              <a:ext cx="3179063" cy="2234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82443" y="4136135"/>
              <a:ext cx="1263396" cy="26182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201643" y="4136135"/>
              <a:ext cx="1696211" cy="26182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406383" y="6972300"/>
            <a:ext cx="2660904" cy="29931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1073383" y="7476743"/>
            <a:ext cx="7016750" cy="1984375"/>
            <a:chOff x="11073383" y="7476743"/>
            <a:chExt cx="7016750" cy="1984375"/>
          </a:xfrm>
        </p:grpSpPr>
        <p:sp>
          <p:nvSpPr>
            <p:cNvPr id="14" name="object 14"/>
            <p:cNvSpPr/>
            <p:nvPr/>
          </p:nvSpPr>
          <p:spPr>
            <a:xfrm>
              <a:off x="14313407" y="7784591"/>
              <a:ext cx="3776472" cy="13685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73383" y="7476743"/>
              <a:ext cx="3233928" cy="19842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2795" y="2250694"/>
            <a:ext cx="6083935" cy="7982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065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Real Python. (2023). Continuous Integration With  Python: An Introduction. Diakses pada 4 November  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2023, dari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https://realpython.com/python-continuous-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  <a:hlinkClick r:id="rId13"/>
              </a:rPr>
              <a:t> 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integration/</a:t>
            </a:r>
            <a:endParaRPr sz="2000">
              <a:latin typeface="Arial"/>
              <a:cs typeface="Arial"/>
            </a:endParaRPr>
          </a:p>
          <a:p>
            <a:pPr marL="12700" marR="1587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Semaphore CI. (2022). Python Continuous</a:t>
            </a:r>
            <a:r>
              <a:rPr sz="2000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Integration  and Deployment From Scratch. Diakses pada 4  November 2023, dari 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https://semaphoreci.com/blog/python-continuous-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  <a:hlinkClick r:id="rId14"/>
              </a:rPr>
              <a:t> 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integration-continuous-delivery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Inedo Blog. (2022). Integrating CI/CD into 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2000" spc="-4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Python  Development. Diakses pada 4 November 2023, dari 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5"/>
              </a:rPr>
              <a:t>https://blog.inedo.com/python/development-and-cicd/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12700" marR="7937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The Hitchhiker's Guide to Python. (2023).</a:t>
            </a:r>
            <a:r>
              <a:rPr sz="2000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Continuous  Integration. Diakses pada 4 November 2023, dari 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https://docs.python-guide.org/scenarios/ci/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"/>
              <a:cs typeface="Arial"/>
            </a:endParaRPr>
          </a:p>
          <a:p>
            <a:pPr marL="12700" marR="167005">
              <a:lnSpc>
                <a:spcPct val="100000"/>
              </a:lnSpc>
            </a:pPr>
            <a:r>
              <a:rPr sz="2000" spc="-60" dirty="0">
                <a:solidFill>
                  <a:srgbClr val="FFFFFF"/>
                </a:solidFill>
                <a:latin typeface="Arial"/>
                <a:cs typeface="Arial"/>
              </a:rPr>
              <a:t>Towards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Data Science. (2021). CI/CD by Example in  Python. Diakses pada 4 November 2023, dari 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https://towardsdatascience.com/ci-cd-by-example-in- </a:t>
            </a:r>
            <a:r>
              <a:rPr sz="2000" spc="-10" dirty="0">
                <a:solidFill>
                  <a:srgbClr val="0000FF"/>
                </a:solidFill>
                <a:latin typeface="Arial"/>
                <a:cs typeface="Arial"/>
                <a:hlinkClick r:id="rId17"/>
              </a:rPr>
              <a:t> </a:t>
            </a:r>
            <a:r>
              <a:rPr sz="2000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python-46f1533cb09d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Arial"/>
              <a:cs typeface="Arial"/>
            </a:endParaRPr>
          </a:p>
          <a:p>
            <a:pPr marL="12700" marR="23939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asap developers. (2021). Python for CI/CD.</a:t>
            </a:r>
            <a:r>
              <a:rPr sz="2000" spc="-2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Diakses  pada 4 November 2023, dari  </a:t>
            </a:r>
            <a:r>
              <a:rPr sz="2000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8"/>
              </a:rPr>
              <a:t>https://www.asapdevelopers.com/python-for-ci-cd/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507491"/>
            <a:ext cx="7018020" cy="1231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243316" y="931163"/>
            <a:ext cx="10045065" cy="2560320"/>
            <a:chOff x="8243316" y="931163"/>
            <a:chExt cx="10045065" cy="2560320"/>
          </a:xfrm>
        </p:grpSpPr>
        <p:sp>
          <p:nvSpPr>
            <p:cNvPr id="4" name="object 4"/>
            <p:cNvSpPr/>
            <p:nvPr/>
          </p:nvSpPr>
          <p:spPr>
            <a:xfrm>
              <a:off x="15781020" y="979931"/>
              <a:ext cx="2506980" cy="24627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43316" y="931163"/>
              <a:ext cx="7537703" cy="2560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406383" y="3977640"/>
            <a:ext cx="1475231" cy="2935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838943" y="4136135"/>
            <a:ext cx="8059420" cy="2618740"/>
            <a:chOff x="9838943" y="4136135"/>
            <a:chExt cx="8059420" cy="2618740"/>
          </a:xfrm>
        </p:grpSpPr>
        <p:sp>
          <p:nvSpPr>
            <p:cNvPr id="8" name="object 8"/>
            <p:cNvSpPr/>
            <p:nvPr/>
          </p:nvSpPr>
          <p:spPr>
            <a:xfrm>
              <a:off x="12975335" y="4418075"/>
              <a:ext cx="2049779" cy="20543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38943" y="4328159"/>
              <a:ext cx="3179063" cy="22341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982443" y="4136135"/>
              <a:ext cx="1263396" cy="26182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201643" y="4136135"/>
              <a:ext cx="1696211" cy="26182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406383" y="6972300"/>
            <a:ext cx="2660904" cy="29931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1073383" y="7476743"/>
            <a:ext cx="7016750" cy="1984375"/>
            <a:chOff x="11073383" y="7476743"/>
            <a:chExt cx="7016750" cy="1984375"/>
          </a:xfrm>
        </p:grpSpPr>
        <p:sp>
          <p:nvSpPr>
            <p:cNvPr id="14" name="object 14"/>
            <p:cNvSpPr/>
            <p:nvPr/>
          </p:nvSpPr>
          <p:spPr>
            <a:xfrm>
              <a:off x="14313407" y="7784591"/>
              <a:ext cx="3776472" cy="136855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073383" y="7476743"/>
              <a:ext cx="3233928" cy="198424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5686" y="2248661"/>
            <a:ext cx="6477000" cy="7467600"/>
          </a:xfrm>
          <a:prstGeom prst="rect">
            <a:avLst/>
          </a:prstGeom>
          <a:solidFill>
            <a:srgbClr val="FFFFFF"/>
          </a:solidFill>
          <a:ln w="25400">
            <a:solidFill>
              <a:srgbClr val="385D88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149225" marR="216535">
              <a:lnSpc>
                <a:spcPct val="100000"/>
              </a:lnSpc>
              <a:spcBef>
                <a:spcPts val="65"/>
              </a:spcBef>
            </a:pP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https: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/</a:t>
            </a:r>
            <a:r>
              <a:rPr sz="30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/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w</a:t>
            </a:r>
            <a:r>
              <a:rPr sz="30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w</a:t>
            </a:r>
            <a:r>
              <a:rPr sz="3000" b="1" u="heavy" spc="-23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w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.asapdevelopers.com/ 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  <a:hlinkClick r:id="rId13"/>
              </a:rPr>
              <a:t> 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3"/>
              </a:rPr>
              <a:t>python-for-ci-cd/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Arial"/>
              <a:cs typeface="Arial"/>
            </a:endParaRPr>
          </a:p>
          <a:p>
            <a:pPr marL="149225">
              <a:lnSpc>
                <a:spcPct val="100000"/>
              </a:lnSpc>
            </a:pP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https://towardsdatascience.com/ci</a:t>
            </a:r>
            <a:endParaRPr sz="3000">
              <a:latin typeface="Arial"/>
              <a:cs typeface="Arial"/>
            </a:endParaRPr>
          </a:p>
          <a:p>
            <a:pPr marL="149225" marR="1545590">
              <a:lnSpc>
                <a:spcPct val="100000"/>
              </a:lnSpc>
            </a:pP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-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cd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-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by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-e</a:t>
            </a:r>
            <a:r>
              <a:rPr sz="3000" b="1" u="heavy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xam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pl</a:t>
            </a:r>
            <a:r>
              <a:rPr sz="30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e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-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i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n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-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p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y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tho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n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- 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  <a:hlinkClick r:id="rId14"/>
              </a:rPr>
              <a:t> 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4"/>
              </a:rPr>
              <a:t>46f1533cb09d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Arial"/>
              <a:cs typeface="Arial"/>
            </a:endParaRPr>
          </a:p>
          <a:p>
            <a:pPr marL="149225" marR="103505">
              <a:lnSpc>
                <a:spcPct val="100000"/>
              </a:lnSpc>
            </a:pP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5"/>
              </a:rPr>
              <a:t>https://blog.inedo.com/python/dev 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  <a:hlinkClick r:id="rId15"/>
              </a:rPr>
              <a:t> 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5"/>
              </a:rPr>
              <a:t>elopment-and-cicd/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Arial"/>
              <a:cs typeface="Arial"/>
            </a:endParaRPr>
          </a:p>
          <a:p>
            <a:pPr marL="149225" marR="234950">
              <a:lnSpc>
                <a:spcPct val="100000"/>
              </a:lnSpc>
            </a:pP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https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: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/</a:t>
            </a:r>
            <a:r>
              <a:rPr sz="30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/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sem</a:t>
            </a:r>
            <a:r>
              <a:rPr sz="3000" b="1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a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pho</a:t>
            </a:r>
            <a:r>
              <a:rPr sz="3000" b="1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r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e</a:t>
            </a:r>
            <a:r>
              <a:rPr sz="30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c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i</a:t>
            </a:r>
            <a:r>
              <a:rPr sz="30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.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c</a:t>
            </a:r>
            <a:r>
              <a:rPr sz="30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o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m</a:t>
            </a:r>
            <a:r>
              <a:rPr sz="30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/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blog/p</a:t>
            </a:r>
            <a:r>
              <a:rPr sz="3000" b="1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y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t 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  <a:hlinkClick r:id="rId16"/>
              </a:rPr>
              <a:t> 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hon-continuous-integration- 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  <a:hlinkClick r:id="rId16"/>
              </a:rPr>
              <a:t> 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6"/>
              </a:rPr>
              <a:t>continuous-delivery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Arial"/>
              <a:cs typeface="Arial"/>
            </a:endParaRPr>
          </a:p>
          <a:p>
            <a:pPr marL="149225" marR="719455">
              <a:lnSpc>
                <a:spcPct val="100000"/>
              </a:lnSpc>
            </a:pP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https:/</a:t>
            </a:r>
            <a:r>
              <a:rPr sz="30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/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realp</a:t>
            </a:r>
            <a:r>
              <a:rPr sz="3000" b="1" u="heavy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y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th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o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n.c</a:t>
            </a:r>
            <a:r>
              <a:rPr sz="3000" b="1" u="heavy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o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m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/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p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y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th</a:t>
            </a:r>
            <a:r>
              <a:rPr sz="3000" b="1" u="heavy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o</a:t>
            </a:r>
            <a:r>
              <a:rPr sz="3000" b="1" u="heavy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n</a:t>
            </a:r>
            <a:r>
              <a:rPr sz="3000" b="1" u="heavy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- </a:t>
            </a:r>
            <a:r>
              <a:rPr sz="3000" b="1" dirty="0">
                <a:solidFill>
                  <a:srgbClr val="0000FF"/>
                </a:solidFill>
                <a:latin typeface="Arial"/>
                <a:cs typeface="Arial"/>
                <a:hlinkClick r:id="rId17"/>
              </a:rPr>
              <a:t> </a:t>
            </a:r>
            <a:r>
              <a:rPr sz="3000" b="1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17"/>
              </a:rPr>
              <a:t>continuous-integration/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318500" cy="10287000"/>
            <a:chOff x="0" y="0"/>
            <a:chExt cx="83185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3560062"/>
              <a:ext cx="6414515" cy="67269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8317991" cy="5143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090147" y="5673851"/>
            <a:ext cx="7197852" cy="46131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02436" y="4550410"/>
            <a:ext cx="16210915" cy="1355090"/>
            <a:chOff x="1202436" y="3817620"/>
            <a:chExt cx="16210915" cy="1355090"/>
          </a:xfrm>
        </p:grpSpPr>
        <p:sp>
          <p:nvSpPr>
            <p:cNvPr id="7" name="object 7"/>
            <p:cNvSpPr/>
            <p:nvPr/>
          </p:nvSpPr>
          <p:spPr>
            <a:xfrm>
              <a:off x="1202436" y="3817620"/>
              <a:ext cx="2066543" cy="644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8480" y="3817620"/>
              <a:ext cx="2535936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69636" y="3817620"/>
              <a:ext cx="2651760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62900" y="3817620"/>
              <a:ext cx="1484376" cy="6446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11640" y="3817620"/>
              <a:ext cx="1476755" cy="6446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541507" y="3817620"/>
              <a:ext cx="2843784" cy="6446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232892" y="3817620"/>
              <a:ext cx="3229355" cy="6446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44316" y="3817620"/>
              <a:ext cx="1168907" cy="6446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02436" y="4172712"/>
              <a:ext cx="3372612" cy="6446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01312" y="4172712"/>
              <a:ext cx="2104643" cy="6446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47459" y="4172712"/>
              <a:ext cx="2097024" cy="6446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21040" y="4172712"/>
              <a:ext cx="2093976" cy="6446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04704" y="4172712"/>
              <a:ext cx="1426463" cy="6446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454383" y="4172712"/>
              <a:ext cx="3610355" cy="6446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05659" y="4172712"/>
              <a:ext cx="1150619" cy="6446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764255" y="4172712"/>
              <a:ext cx="336803" cy="64465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02436" y="4527804"/>
              <a:ext cx="2503932" cy="6446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37203" y="4527804"/>
              <a:ext cx="1647444" cy="6446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56632" y="4527804"/>
              <a:ext cx="2401823" cy="64465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99959" y="4527804"/>
              <a:ext cx="3200400" cy="64465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71759" y="4527804"/>
              <a:ext cx="1851659" cy="64465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861292" y="4527804"/>
              <a:ext cx="2682240" cy="64465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385036" y="4527804"/>
              <a:ext cx="1764792" cy="64465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006572" y="4527804"/>
              <a:ext cx="1109471" cy="64465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545336" y="5981700"/>
            <a:ext cx="5080000" cy="1356360"/>
            <a:chOff x="1545336" y="5239511"/>
            <a:chExt cx="5080000" cy="1356360"/>
          </a:xfrm>
        </p:grpSpPr>
        <p:sp>
          <p:nvSpPr>
            <p:cNvPr id="32" name="object 32"/>
            <p:cNvSpPr/>
            <p:nvPr/>
          </p:nvSpPr>
          <p:spPr>
            <a:xfrm>
              <a:off x="1545336" y="5239511"/>
              <a:ext cx="5079492" cy="64465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5336" y="5594603"/>
              <a:ext cx="4253484" cy="64465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5336" y="5951219"/>
              <a:ext cx="3663696" cy="644651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88821" y="5993765"/>
            <a:ext cx="181610" cy="1359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3550"/>
              </a:lnSpc>
              <a:spcBef>
                <a:spcPts val="105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 dirty="0">
              <a:latin typeface="Arial"/>
              <a:cs typeface="Arial"/>
            </a:endParaRPr>
          </a:p>
          <a:p>
            <a:pPr marL="12700">
              <a:lnSpc>
                <a:spcPts val="3150"/>
              </a:lnSpc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 dirty="0">
              <a:latin typeface="Arial"/>
              <a:cs typeface="Arial"/>
            </a:endParaRPr>
          </a:p>
          <a:p>
            <a:pPr marL="12700">
              <a:lnSpc>
                <a:spcPts val="3800"/>
              </a:lnSpc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 dirty="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02436" y="289559"/>
            <a:ext cx="15855695" cy="4244341"/>
            <a:chOff x="1202436" y="289559"/>
            <a:chExt cx="15855695" cy="4244341"/>
          </a:xfrm>
        </p:grpSpPr>
        <p:sp>
          <p:nvSpPr>
            <p:cNvPr id="37" name="object 37"/>
            <p:cNvSpPr/>
            <p:nvPr/>
          </p:nvSpPr>
          <p:spPr>
            <a:xfrm>
              <a:off x="1202436" y="289559"/>
              <a:ext cx="6914388" cy="1360931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72983" y="289559"/>
              <a:ext cx="6562343" cy="136093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705331" y="289559"/>
              <a:ext cx="3352800" cy="136093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02436" y="1546859"/>
              <a:ext cx="7914131" cy="136093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397240" y="1546859"/>
              <a:ext cx="5029200" cy="1360931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02436" y="2552700"/>
              <a:ext cx="5867400" cy="136093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02436" y="3933445"/>
              <a:ext cx="2682240" cy="60045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738371" y="3857245"/>
              <a:ext cx="2139696" cy="60045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729983" y="2964178"/>
            <a:ext cx="8856345" cy="7322820"/>
            <a:chOff x="6729983" y="2964178"/>
            <a:chExt cx="8856345" cy="7322820"/>
          </a:xfrm>
        </p:grpSpPr>
        <p:sp>
          <p:nvSpPr>
            <p:cNvPr id="4" name="object 4"/>
            <p:cNvSpPr/>
            <p:nvPr/>
          </p:nvSpPr>
          <p:spPr>
            <a:xfrm>
              <a:off x="6729983" y="6492238"/>
              <a:ext cx="5242560" cy="37947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93735" y="2964178"/>
              <a:ext cx="7792211" cy="73228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498591" y="518159"/>
            <a:ext cx="8750935" cy="4555490"/>
            <a:chOff x="5498591" y="518159"/>
            <a:chExt cx="8750935" cy="4555490"/>
          </a:xfrm>
        </p:grpSpPr>
        <p:sp>
          <p:nvSpPr>
            <p:cNvPr id="7" name="object 7"/>
            <p:cNvSpPr/>
            <p:nvPr/>
          </p:nvSpPr>
          <p:spPr>
            <a:xfrm>
              <a:off x="5498591" y="518159"/>
              <a:ext cx="8750808" cy="23698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714743" y="2703576"/>
              <a:ext cx="6077711" cy="23698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318500" cy="10287000"/>
            <a:chOff x="0" y="0"/>
            <a:chExt cx="83185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3560062"/>
              <a:ext cx="6414515" cy="67269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8317991" cy="5143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090147" y="5673851"/>
            <a:ext cx="7197852" cy="46131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202436" y="2337816"/>
            <a:ext cx="15003780" cy="1000125"/>
            <a:chOff x="1202436" y="2337816"/>
            <a:chExt cx="15003780" cy="1000125"/>
          </a:xfrm>
        </p:grpSpPr>
        <p:sp>
          <p:nvSpPr>
            <p:cNvPr id="7" name="object 7"/>
            <p:cNvSpPr/>
            <p:nvPr/>
          </p:nvSpPr>
          <p:spPr>
            <a:xfrm>
              <a:off x="1202436" y="2337816"/>
              <a:ext cx="1920239" cy="644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9315" y="2337816"/>
              <a:ext cx="333756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31819" y="2337816"/>
              <a:ext cx="1647444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1247" y="2337816"/>
              <a:ext cx="2537459" cy="6446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40880" y="2337816"/>
              <a:ext cx="2651760" cy="6446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535667" y="2337816"/>
              <a:ext cx="1485900" cy="6446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82883" y="2337816"/>
              <a:ext cx="1476755" cy="6446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12752" y="2337816"/>
              <a:ext cx="2845307" cy="6446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78227" y="2337816"/>
              <a:ext cx="1427988" cy="6446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02436" y="2692908"/>
              <a:ext cx="2061972" cy="6446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8480" y="2692908"/>
              <a:ext cx="1168908" cy="6446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64508" y="2692908"/>
              <a:ext cx="2097024" cy="6446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38088" y="2692908"/>
              <a:ext cx="2092452" cy="6446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21752" y="2692908"/>
              <a:ext cx="1121663" cy="6446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30640" y="2692908"/>
              <a:ext cx="2394204" cy="6446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202436" y="3404615"/>
            <a:ext cx="16133444" cy="1000125"/>
            <a:chOff x="1202436" y="3404615"/>
            <a:chExt cx="16133444" cy="1000125"/>
          </a:xfrm>
        </p:grpSpPr>
        <p:sp>
          <p:nvSpPr>
            <p:cNvPr id="23" name="object 23"/>
            <p:cNvSpPr/>
            <p:nvPr/>
          </p:nvSpPr>
          <p:spPr>
            <a:xfrm>
              <a:off x="1202436" y="3404615"/>
              <a:ext cx="1805939" cy="64465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750819" y="3404615"/>
              <a:ext cx="335280" cy="64465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74847" y="3404615"/>
              <a:ext cx="3133344" cy="64465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28359" y="3404615"/>
              <a:ext cx="1845564" cy="6446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75803" y="3404615"/>
              <a:ext cx="1850136" cy="64465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227819" y="3404615"/>
              <a:ext cx="1199387" cy="64465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337292" y="3404615"/>
              <a:ext cx="1426463" cy="64465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586971" y="3404615"/>
              <a:ext cx="1405127" cy="6446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864083" y="3404615"/>
              <a:ext cx="1150620" cy="644652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932407" y="3404615"/>
              <a:ext cx="1168907" cy="64465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918436" y="3404615"/>
              <a:ext cx="1394459" cy="64465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187927" y="3404615"/>
              <a:ext cx="1147571" cy="64465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02436" y="3759707"/>
              <a:ext cx="1834895" cy="64465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84931" y="3759707"/>
              <a:ext cx="1121664" cy="64465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93819" y="3759707"/>
              <a:ext cx="1426464" cy="64465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41976" y="3759707"/>
              <a:ext cx="1478279" cy="64465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73368" y="3759707"/>
              <a:ext cx="1392936" cy="64465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42859" y="3759707"/>
              <a:ext cx="2351531" cy="64465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841992" y="3759707"/>
              <a:ext cx="1717548" cy="644652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381231" y="3759707"/>
              <a:ext cx="2537460" cy="64465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664183" y="3759707"/>
              <a:ext cx="228600" cy="64465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202436" y="4471415"/>
            <a:ext cx="15956280" cy="1356360"/>
            <a:chOff x="1202436" y="4471415"/>
            <a:chExt cx="15956280" cy="1356360"/>
          </a:xfrm>
        </p:grpSpPr>
        <p:sp>
          <p:nvSpPr>
            <p:cNvPr id="45" name="object 45"/>
            <p:cNvSpPr/>
            <p:nvPr/>
          </p:nvSpPr>
          <p:spPr>
            <a:xfrm>
              <a:off x="1202436" y="4471415"/>
              <a:ext cx="2016252" cy="64465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35808" y="4471415"/>
              <a:ext cx="3407664" cy="644651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86500" y="4471415"/>
              <a:ext cx="1717548" cy="644651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27264" y="4471415"/>
              <a:ext cx="1973579" cy="64465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59636" y="4828031"/>
              <a:ext cx="3176016" cy="64465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55820" y="4828031"/>
              <a:ext cx="5049012" cy="64465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451847" y="4828031"/>
              <a:ext cx="1595627" cy="644651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888979" y="4828031"/>
              <a:ext cx="3134868" cy="64465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844016" y="4828031"/>
              <a:ext cx="1845563" cy="64465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491459" y="4828031"/>
              <a:ext cx="1667255" cy="64465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659636" y="5183123"/>
              <a:ext cx="2778252" cy="644651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184903" y="5183123"/>
              <a:ext cx="1717548" cy="644651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725668" y="5183123"/>
              <a:ext cx="1426464" cy="64465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975347" y="5183123"/>
              <a:ext cx="1405127" cy="64465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252459" y="5183123"/>
              <a:ext cx="1150620" cy="64465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188821" y="4657699"/>
            <a:ext cx="181610" cy="14458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90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659635" y="5539740"/>
            <a:ext cx="14728190" cy="1000125"/>
            <a:chOff x="1659635" y="5539740"/>
            <a:chExt cx="14728190" cy="1000125"/>
          </a:xfrm>
        </p:grpSpPr>
        <p:sp>
          <p:nvSpPr>
            <p:cNvPr id="62" name="object 62"/>
            <p:cNvSpPr/>
            <p:nvPr/>
          </p:nvSpPr>
          <p:spPr>
            <a:xfrm>
              <a:off x="1659635" y="5539740"/>
              <a:ext cx="3176016" cy="644651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55819" y="5539740"/>
              <a:ext cx="4274820" cy="644651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79179" y="5539740"/>
              <a:ext cx="1595627" cy="644651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117835" y="5539740"/>
              <a:ext cx="3134868" cy="644651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3072871" y="5539740"/>
              <a:ext cx="1845563" cy="64465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720316" y="5539740"/>
              <a:ext cx="1667255" cy="644651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659635" y="5894832"/>
              <a:ext cx="3368040" cy="644651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856987" y="5894832"/>
              <a:ext cx="1717548" cy="64465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96227" y="5894832"/>
              <a:ext cx="1426464" cy="64465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645907" y="5894832"/>
              <a:ext cx="1405127" cy="64465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924543" y="5894832"/>
              <a:ext cx="1150620" cy="644651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9593579" y="0"/>
              <a:ext cx="8694420" cy="45780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0924031" cy="5169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6382511" cy="41148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60279" y="470913"/>
              <a:ext cx="8427720" cy="98160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399" y="4712208"/>
              <a:ext cx="1181100" cy="4678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51204" y="4712208"/>
              <a:ext cx="2028444" cy="4678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88207" y="4712208"/>
              <a:ext cx="2246375" cy="4678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1807" y="4712208"/>
              <a:ext cx="1210056" cy="4678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40423" y="4712208"/>
              <a:ext cx="1283207" cy="46786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08748" y="4712208"/>
              <a:ext cx="1324355" cy="4678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26424" y="4712208"/>
              <a:ext cx="1190244" cy="4678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2399" y="5398008"/>
              <a:ext cx="2028444" cy="4678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89403" y="5398008"/>
              <a:ext cx="1033271" cy="46786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50463" y="5398008"/>
              <a:ext cx="1644395" cy="46786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27804" y="5398008"/>
              <a:ext cx="937260" cy="46786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91911" y="5398008"/>
              <a:ext cx="1141476" cy="46786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20611" y="5398008"/>
              <a:ext cx="2019299" cy="4678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37219" y="5398008"/>
              <a:ext cx="1578864" cy="46786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2399" y="6083808"/>
              <a:ext cx="1409700" cy="46786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72183" y="6083808"/>
              <a:ext cx="1143000" cy="46786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99359" y="6083808"/>
              <a:ext cx="1665732" cy="46786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27348" y="6083808"/>
              <a:ext cx="291084" cy="46786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20896" y="6083808"/>
              <a:ext cx="2080260" cy="46786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83807" y="6083808"/>
              <a:ext cx="1813560" cy="46786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781543" y="6083808"/>
              <a:ext cx="2029968" cy="4678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399" y="6769607"/>
              <a:ext cx="2124456" cy="46786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83307" y="6769607"/>
              <a:ext cx="1627632" cy="46786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21023" y="6769607"/>
              <a:ext cx="1330452" cy="46786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43272" y="6769607"/>
              <a:ext cx="1717548" cy="46786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45936" y="6769607"/>
              <a:ext cx="1566671" cy="467868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99831" y="6769607"/>
              <a:ext cx="920496" cy="46786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9599" y="7455407"/>
              <a:ext cx="1783080" cy="46939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09599" y="8142731"/>
              <a:ext cx="1534668" cy="467868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39090" y="7169632"/>
            <a:ext cx="181610" cy="208343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09600" y="1627632"/>
            <a:ext cx="17678400" cy="8659495"/>
            <a:chOff x="609600" y="1627632"/>
            <a:chExt cx="17678400" cy="8659495"/>
          </a:xfrm>
        </p:grpSpPr>
        <p:sp>
          <p:nvSpPr>
            <p:cNvPr id="39" name="object 39"/>
            <p:cNvSpPr/>
            <p:nvPr/>
          </p:nvSpPr>
          <p:spPr>
            <a:xfrm>
              <a:off x="609600" y="8828532"/>
              <a:ext cx="1743456" cy="46786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28700" y="1627632"/>
              <a:ext cx="7412735" cy="136093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57743" y="1877566"/>
              <a:ext cx="10430256" cy="840942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106"/>
            <a:ext cx="18288000" cy="10185400"/>
            <a:chOff x="0" y="102106"/>
            <a:chExt cx="18288000" cy="10185400"/>
          </a:xfrm>
        </p:grpSpPr>
        <p:sp>
          <p:nvSpPr>
            <p:cNvPr id="3" name="object 3"/>
            <p:cNvSpPr/>
            <p:nvPr/>
          </p:nvSpPr>
          <p:spPr>
            <a:xfrm>
              <a:off x="0" y="102106"/>
              <a:ext cx="18287999" cy="10184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0599" y="3506723"/>
              <a:ext cx="1917192" cy="6446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94431" y="3506723"/>
              <a:ext cx="228600" cy="644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73907" y="3506723"/>
              <a:ext cx="9255252" cy="644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370307" y="3506723"/>
              <a:ext cx="1952244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371319" y="3506723"/>
              <a:ext cx="1121663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34132" y="3506723"/>
              <a:ext cx="1426463" cy="6446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90599" y="4040123"/>
              <a:ext cx="2063495" cy="6446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66644" y="4040123"/>
              <a:ext cx="1402080" cy="6446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98036" y="4040123"/>
              <a:ext cx="1639824" cy="6446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71743" y="4040123"/>
              <a:ext cx="1150620" cy="6446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40067" y="4040123"/>
              <a:ext cx="1812035" cy="6446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04276" y="4040123"/>
              <a:ext cx="2154935" cy="6446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219943" y="4040123"/>
              <a:ext cx="228600" cy="6446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0599" y="5106923"/>
              <a:ext cx="1807464" cy="6446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38984" y="5106923"/>
              <a:ext cx="228600" cy="6446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67228" y="5106923"/>
              <a:ext cx="3131820" cy="6446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29528" y="5106923"/>
              <a:ext cx="3518916" cy="6446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724643" y="5106923"/>
              <a:ext cx="1124711" cy="64465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939272" y="5106923"/>
              <a:ext cx="1426464" cy="6446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394691" y="5106923"/>
              <a:ext cx="2464307" cy="6446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926056" y="5106923"/>
              <a:ext cx="2040636" cy="64465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0599" y="5640323"/>
              <a:ext cx="1624584" cy="64465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52115" y="5640323"/>
              <a:ext cx="1812035" cy="64465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16323" y="5640323"/>
              <a:ext cx="2296668" cy="64465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313931" y="5640323"/>
              <a:ext cx="1123188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321296" y="5640323"/>
              <a:ext cx="1126236" cy="64465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31707" y="5640323"/>
              <a:ext cx="1863852" cy="64465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63912" y="5640323"/>
              <a:ext cx="228600" cy="64465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106"/>
            <a:ext cx="18288000" cy="10185400"/>
            <a:chOff x="0" y="102106"/>
            <a:chExt cx="18288000" cy="10185400"/>
          </a:xfrm>
        </p:grpSpPr>
        <p:sp>
          <p:nvSpPr>
            <p:cNvPr id="3" name="object 3"/>
            <p:cNvSpPr/>
            <p:nvPr/>
          </p:nvSpPr>
          <p:spPr>
            <a:xfrm>
              <a:off x="0" y="102106"/>
              <a:ext cx="18287999" cy="10184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71599" y="3461004"/>
              <a:ext cx="2016252" cy="6446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204972" y="3461004"/>
              <a:ext cx="3407664" cy="644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55663" y="3461004"/>
              <a:ext cx="1717547" cy="6446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96427" y="3461004"/>
              <a:ext cx="1882139" cy="6446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10343" y="3461004"/>
              <a:ext cx="228600" cy="64465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28800" y="4325111"/>
              <a:ext cx="3177540" cy="6446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24984" y="4325111"/>
              <a:ext cx="1674876" cy="64465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99275" y="4325111"/>
              <a:ext cx="2051303" cy="6446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28660" y="4325111"/>
              <a:ext cx="1595627" cy="6446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67315" y="4325111"/>
              <a:ext cx="2055876" cy="6446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675364" y="4325111"/>
              <a:ext cx="1126235" cy="6446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85776" y="4325111"/>
              <a:ext cx="1152143" cy="64465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607796" y="4325111"/>
              <a:ext cx="228600" cy="6446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58646" y="4332173"/>
            <a:ext cx="181610" cy="1423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95"/>
              </a:spcBef>
            </a:pPr>
            <a:r>
              <a:rPr sz="350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28800" y="5190744"/>
            <a:ext cx="15453360" cy="1076325"/>
            <a:chOff x="1828800" y="5190744"/>
            <a:chExt cx="15453360" cy="1076325"/>
          </a:xfrm>
        </p:grpSpPr>
        <p:sp>
          <p:nvSpPr>
            <p:cNvPr id="19" name="object 19"/>
            <p:cNvSpPr/>
            <p:nvPr/>
          </p:nvSpPr>
          <p:spPr>
            <a:xfrm>
              <a:off x="1828800" y="5190744"/>
              <a:ext cx="3172968" cy="6446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70704" y="5190744"/>
              <a:ext cx="2279904" cy="6446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22591" y="5190744"/>
              <a:ext cx="1594103" cy="6446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08492" y="5190744"/>
              <a:ext cx="2987040" cy="64465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05616" y="5190744"/>
              <a:ext cx="1127759" cy="64465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64795" y="5190744"/>
              <a:ext cx="1423415" cy="64465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60195" y="5190744"/>
              <a:ext cx="1402080" cy="6446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038832" y="5190744"/>
              <a:ext cx="2243328" cy="64465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8800" y="5622036"/>
              <a:ext cx="1126236" cy="64465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37688" y="5622036"/>
              <a:ext cx="1863852" cy="64465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280915"/>
            <a:ext cx="18288000" cy="6006465"/>
            <a:chOff x="0" y="4280915"/>
            <a:chExt cx="18288000" cy="6006465"/>
          </a:xfrm>
        </p:grpSpPr>
        <p:sp>
          <p:nvSpPr>
            <p:cNvPr id="4" name="object 4"/>
            <p:cNvSpPr/>
            <p:nvPr/>
          </p:nvSpPr>
          <p:spPr>
            <a:xfrm>
              <a:off x="0" y="4280915"/>
              <a:ext cx="18287999" cy="51998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390643"/>
              <a:ext cx="18288000" cy="4573270"/>
            </a:xfrm>
            <a:custGeom>
              <a:avLst/>
              <a:gdLst/>
              <a:ahLst/>
              <a:cxnLst/>
              <a:rect l="l" t="t" r="r" b="b"/>
              <a:pathLst>
                <a:path w="18288000" h="4573270">
                  <a:moveTo>
                    <a:pt x="18288000" y="0"/>
                  </a:moveTo>
                  <a:lnTo>
                    <a:pt x="0" y="0"/>
                  </a:lnTo>
                  <a:lnTo>
                    <a:pt x="0" y="4573143"/>
                  </a:lnTo>
                  <a:lnTo>
                    <a:pt x="18288000" y="4573143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552676" y="4431791"/>
              <a:ext cx="3735323" cy="58552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0" y="179831"/>
            <a:ext cx="18288000" cy="9840595"/>
            <a:chOff x="0" y="179831"/>
            <a:chExt cx="18288000" cy="9840595"/>
          </a:xfrm>
        </p:grpSpPr>
        <p:sp>
          <p:nvSpPr>
            <p:cNvPr id="8" name="object 8"/>
            <p:cNvSpPr/>
            <p:nvPr/>
          </p:nvSpPr>
          <p:spPr>
            <a:xfrm>
              <a:off x="1941575" y="179831"/>
              <a:ext cx="5824728" cy="13533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63027" y="179831"/>
              <a:ext cx="9624060" cy="13533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9447" y="1424940"/>
              <a:ext cx="6867144" cy="13533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11896" y="1424940"/>
              <a:ext cx="6525768" cy="13533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112239" y="1424940"/>
              <a:ext cx="3328415" cy="135331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86911" y="2668524"/>
              <a:ext cx="7869936" cy="13533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642091" y="2668524"/>
              <a:ext cx="4992623" cy="135331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07479" y="3913631"/>
              <a:ext cx="6025896" cy="13533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3299459"/>
              <a:ext cx="18287999" cy="672084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1370563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7999" cy="10286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66548" y="0"/>
              <a:ext cx="5521452" cy="64053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4612" y="4096511"/>
              <a:ext cx="7298690" cy="6190615"/>
            </a:xfrm>
            <a:custGeom>
              <a:avLst/>
              <a:gdLst/>
              <a:ahLst/>
              <a:cxnLst/>
              <a:rect l="l" t="t" r="r" b="b"/>
              <a:pathLst>
                <a:path w="7298690" h="6190615">
                  <a:moveTo>
                    <a:pt x="7298182" y="4110863"/>
                  </a:moveTo>
                  <a:lnTo>
                    <a:pt x="4658868" y="0"/>
                  </a:lnTo>
                  <a:lnTo>
                    <a:pt x="0" y="0"/>
                  </a:lnTo>
                  <a:lnTo>
                    <a:pt x="0" y="6190361"/>
                  </a:lnTo>
                  <a:lnTo>
                    <a:pt x="4658868" y="6190361"/>
                  </a:lnTo>
                  <a:lnTo>
                    <a:pt x="7298182" y="6190361"/>
                  </a:lnTo>
                  <a:lnTo>
                    <a:pt x="7298182" y="4110863"/>
                  </a:lnTo>
                  <a:close/>
                </a:path>
              </a:pathLst>
            </a:custGeom>
            <a:solidFill>
              <a:srgbClr val="92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4611" y="4096510"/>
              <a:ext cx="4658868" cy="61904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3479" y="4096511"/>
              <a:ext cx="2639695" cy="6190615"/>
            </a:xfrm>
            <a:custGeom>
              <a:avLst/>
              <a:gdLst/>
              <a:ahLst/>
              <a:cxnLst/>
              <a:rect l="l" t="t" r="r" b="b"/>
              <a:pathLst>
                <a:path w="2639695" h="6190615">
                  <a:moveTo>
                    <a:pt x="0" y="0"/>
                  </a:moveTo>
                  <a:lnTo>
                    <a:pt x="0" y="6190356"/>
                  </a:lnTo>
                  <a:lnTo>
                    <a:pt x="2639441" y="6190356"/>
                  </a:lnTo>
                  <a:lnTo>
                    <a:pt x="2639441" y="4110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5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75119" y="4096511"/>
              <a:ext cx="7298690" cy="6190615"/>
            </a:xfrm>
            <a:custGeom>
              <a:avLst/>
              <a:gdLst/>
              <a:ahLst/>
              <a:cxnLst/>
              <a:rect l="l" t="t" r="r" b="b"/>
              <a:pathLst>
                <a:path w="7298690" h="6190615">
                  <a:moveTo>
                    <a:pt x="7298182" y="4110863"/>
                  </a:moveTo>
                  <a:lnTo>
                    <a:pt x="4658868" y="0"/>
                  </a:lnTo>
                  <a:lnTo>
                    <a:pt x="0" y="0"/>
                  </a:lnTo>
                  <a:lnTo>
                    <a:pt x="0" y="6190361"/>
                  </a:lnTo>
                  <a:lnTo>
                    <a:pt x="4658868" y="6190361"/>
                  </a:lnTo>
                  <a:lnTo>
                    <a:pt x="7298182" y="6190361"/>
                  </a:lnTo>
                  <a:lnTo>
                    <a:pt x="7298182" y="4110863"/>
                  </a:lnTo>
                  <a:close/>
                </a:path>
              </a:pathLst>
            </a:custGeom>
            <a:solidFill>
              <a:srgbClr val="92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75119" y="4096510"/>
              <a:ext cx="4658868" cy="61904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33988" y="4096511"/>
              <a:ext cx="2639695" cy="6190615"/>
            </a:xfrm>
            <a:custGeom>
              <a:avLst/>
              <a:gdLst/>
              <a:ahLst/>
              <a:cxnLst/>
              <a:rect l="l" t="t" r="r" b="b"/>
              <a:pathLst>
                <a:path w="2639694" h="6190615">
                  <a:moveTo>
                    <a:pt x="0" y="0"/>
                  </a:moveTo>
                  <a:lnTo>
                    <a:pt x="0" y="6190356"/>
                  </a:lnTo>
                  <a:lnTo>
                    <a:pt x="2639440" y="6190356"/>
                  </a:lnTo>
                  <a:lnTo>
                    <a:pt x="2639440" y="4110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2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025628" y="4096511"/>
              <a:ext cx="5262245" cy="6190615"/>
            </a:xfrm>
            <a:custGeom>
              <a:avLst/>
              <a:gdLst/>
              <a:ahLst/>
              <a:cxnLst/>
              <a:rect l="l" t="t" r="r" b="b"/>
              <a:pathLst>
                <a:path w="5262244" h="6190615">
                  <a:moveTo>
                    <a:pt x="5261864" y="939800"/>
                  </a:moveTo>
                  <a:lnTo>
                    <a:pt x="4658487" y="0"/>
                  </a:lnTo>
                  <a:lnTo>
                    <a:pt x="0" y="0"/>
                  </a:lnTo>
                  <a:lnTo>
                    <a:pt x="0" y="6190361"/>
                  </a:lnTo>
                  <a:lnTo>
                    <a:pt x="4658487" y="6190361"/>
                  </a:lnTo>
                  <a:lnTo>
                    <a:pt x="5261864" y="6190361"/>
                  </a:lnTo>
                  <a:lnTo>
                    <a:pt x="5261864" y="939800"/>
                  </a:lnTo>
                  <a:close/>
                </a:path>
              </a:pathLst>
            </a:custGeom>
            <a:solidFill>
              <a:srgbClr val="92D4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25628" y="4096510"/>
              <a:ext cx="4658867" cy="619048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684496" y="4096511"/>
              <a:ext cx="603250" cy="6190615"/>
            </a:xfrm>
            <a:custGeom>
              <a:avLst/>
              <a:gdLst/>
              <a:ahLst/>
              <a:cxnLst/>
              <a:rect l="l" t="t" r="r" b="b"/>
              <a:pathLst>
                <a:path w="603250" h="6190615">
                  <a:moveTo>
                    <a:pt x="0" y="0"/>
                  </a:moveTo>
                  <a:lnTo>
                    <a:pt x="0" y="6190356"/>
                  </a:lnTo>
                  <a:lnTo>
                    <a:pt x="603123" y="6190356"/>
                  </a:lnTo>
                  <a:lnTo>
                    <a:pt x="603123" y="9399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5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91156" y="1527047"/>
              <a:ext cx="3200399" cy="9326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34355" y="1527047"/>
              <a:ext cx="1877568" cy="93268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74179" y="1527047"/>
              <a:ext cx="4792980" cy="9326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99519" y="1527047"/>
              <a:ext cx="2660904" cy="93268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851635" y="1527047"/>
              <a:ext cx="3186684" cy="93268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00060" y="2212848"/>
              <a:ext cx="3235452" cy="9326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2696" y="3229354"/>
            <a:ext cx="15005685" cy="7058025"/>
            <a:chOff x="3282696" y="3229354"/>
            <a:chExt cx="15005685" cy="7058025"/>
          </a:xfrm>
        </p:grpSpPr>
        <p:sp>
          <p:nvSpPr>
            <p:cNvPr id="3" name="object 3"/>
            <p:cNvSpPr/>
            <p:nvPr/>
          </p:nvSpPr>
          <p:spPr>
            <a:xfrm>
              <a:off x="3282696" y="3229354"/>
              <a:ext cx="9221724" cy="70576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08520" y="6751319"/>
              <a:ext cx="11079480" cy="353567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782823" y="932688"/>
            <a:ext cx="13848715" cy="4472940"/>
            <a:chOff x="2782823" y="932688"/>
            <a:chExt cx="13848715" cy="4472940"/>
          </a:xfrm>
        </p:grpSpPr>
        <p:sp>
          <p:nvSpPr>
            <p:cNvPr id="6" name="object 6"/>
            <p:cNvSpPr/>
            <p:nvPr/>
          </p:nvSpPr>
          <p:spPr>
            <a:xfrm>
              <a:off x="5257800" y="932688"/>
              <a:ext cx="9055608" cy="13533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84675" y="2177796"/>
              <a:ext cx="11177016" cy="13533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35323" y="2837688"/>
              <a:ext cx="2122931" cy="6629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66231" y="2837688"/>
              <a:ext cx="1639823" cy="6629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46035" y="2837688"/>
              <a:ext cx="1863852" cy="66294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55964" y="2837688"/>
              <a:ext cx="2388107" cy="66294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91671" y="2837688"/>
              <a:ext cx="4564380" cy="66294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2823" y="3473195"/>
              <a:ext cx="2878836" cy="6629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84875" y="3473195"/>
              <a:ext cx="1466087" cy="6629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69608" y="3473195"/>
              <a:ext cx="1155192" cy="66293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05927" y="3473195"/>
              <a:ext cx="2267712" cy="66293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04476" y="3473195"/>
              <a:ext cx="1053083" cy="66293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806683" y="3473195"/>
              <a:ext cx="1517903" cy="66293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71604" y="3473195"/>
              <a:ext cx="2304288" cy="66293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197583" y="3473195"/>
              <a:ext cx="836676" cy="66293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866619" y="3473195"/>
              <a:ext cx="1764792" cy="66293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160775" y="4108704"/>
              <a:ext cx="2534412" cy="6644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76316" y="4108704"/>
              <a:ext cx="2386584" cy="66446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64195" y="4108704"/>
              <a:ext cx="356616" cy="66446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01939" y="4108704"/>
              <a:ext cx="1662683" cy="66446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71659" y="4108704"/>
              <a:ext cx="2100072" cy="66446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382755" y="4108704"/>
              <a:ext cx="2606040" cy="66446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837919" y="4108704"/>
              <a:ext cx="2388107" cy="6644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02379" y="4742688"/>
              <a:ext cx="1639824" cy="6629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82183" y="4742688"/>
              <a:ext cx="3220212" cy="66293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321039" y="4742688"/>
              <a:ext cx="1432559" cy="66293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27107" y="4742688"/>
              <a:ext cx="1179576" cy="66293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623804" y="4742688"/>
              <a:ext cx="2647188" cy="66293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120116" y="4742688"/>
              <a:ext cx="2313432" cy="66293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5201900" y="4742688"/>
              <a:ext cx="234696" cy="66293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193</Words>
  <Application>Microsoft Office PowerPoint</Application>
  <PresentationFormat>Custom</PresentationFormat>
  <Paragraphs>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2023-11-03T20:31:39Z</dcterms:created>
  <dcterms:modified xsi:type="dcterms:W3CDTF">2023-11-03T20:40:23Z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2023-11-03T00:00:00Z</vt:filetime>
  </property>
</Properties>
</file>